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6.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7.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8.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9.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0.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1.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2.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3.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14.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5.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16.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17.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18.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19.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85" r:id="rId4"/>
  </p:sldMasterIdLst>
  <p:notesMasterIdLst>
    <p:notesMasterId r:id="rId26"/>
  </p:notesMasterIdLst>
  <p:handoutMasterIdLst>
    <p:handoutMasterId r:id="rId27"/>
  </p:handoutMasterIdLst>
  <p:sldIdLst>
    <p:sldId id="350" r:id="rId5"/>
    <p:sldId id="352" r:id="rId6"/>
    <p:sldId id="362" r:id="rId7"/>
    <p:sldId id="378" r:id="rId8"/>
    <p:sldId id="376" r:id="rId9"/>
    <p:sldId id="366" r:id="rId10"/>
    <p:sldId id="367" r:id="rId11"/>
    <p:sldId id="368" r:id="rId12"/>
    <p:sldId id="377" r:id="rId13"/>
    <p:sldId id="369" r:id="rId14"/>
    <p:sldId id="371" r:id="rId15"/>
    <p:sldId id="370" r:id="rId16"/>
    <p:sldId id="379" r:id="rId17"/>
    <p:sldId id="361" r:id="rId18"/>
    <p:sldId id="356" r:id="rId19"/>
    <p:sldId id="364" r:id="rId20"/>
    <p:sldId id="375" r:id="rId21"/>
    <p:sldId id="353" r:id="rId22"/>
    <p:sldId id="372" r:id="rId23"/>
    <p:sldId id="373" r:id="rId24"/>
    <p:sldId id="37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eu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98" y="10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CA"/>
          </a:p>
        </p:txBody>
      </p:sp>
      <p:sp>
        <p:nvSpPr>
          <p:cNvPr id="4" name="Espace réservé du pied de page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CA"/>
          </a:p>
        </p:txBody>
      </p:sp>
      <p:sp>
        <p:nvSpPr>
          <p:cNvPr id="5" name="Espace réservé du numéro de diapositive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E6D13E5-4CEC-3A4A-8E5D-AFCEE7512EEC}" type="slidenum">
              <a:rPr lang="fr-CA" smtClean="0"/>
              <a:t>‹#›</a:t>
            </a:fld>
            <a:endParaRPr lang="fr-CA"/>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CA" noProof="0"/>
          </a:p>
        </p:txBody>
      </p:sp>
      <p:sp>
        <p:nvSpPr>
          <p:cNvPr id="3" name="Espace réservé à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153D85F4-368A-4495-8C53-B69DA4B8023B}" type="datetime1">
              <a:rPr lang="fr-CA" noProof="0" smtClean="0"/>
              <a:t>2026-01-19</a:t>
            </a:fld>
            <a:endParaRPr lang="fr-CA" noProof="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CA" noProof="0"/>
          </a:p>
        </p:txBody>
      </p:sp>
      <p:sp>
        <p:nvSpPr>
          <p:cNvPr id="5" name="Espace réservé des rétroaction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CA" noProof="0"/>
              <a:t>Cliquez pour modifier les styles du texte du masque</a:t>
            </a:r>
          </a:p>
          <a:p>
            <a:pPr lvl="1" rtl="0"/>
            <a:r>
              <a:rPr lang="fr-CA" noProof="0"/>
              <a:t>Deuxième niveau</a:t>
            </a:r>
          </a:p>
          <a:p>
            <a:pPr lvl="2" rtl="0"/>
            <a:r>
              <a:rPr lang="fr-CA" noProof="0"/>
              <a:t>Troisième niveau</a:t>
            </a:r>
          </a:p>
          <a:p>
            <a:pPr lvl="3" rtl="0"/>
            <a:r>
              <a:rPr lang="fr-CA" noProof="0"/>
              <a:t>Quatrième niveau</a:t>
            </a:r>
          </a:p>
          <a:p>
            <a:pPr lvl="4" rtl="0"/>
            <a:r>
              <a:rPr lang="fr-CA"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CA" noProof="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89C7E07-3C67-C64C-8DA0-0404F6303970}" type="slidenum">
              <a:rPr lang="fr-CA" noProof="0" smtClean="0"/>
              <a:t>‹#›</a:t>
            </a:fld>
            <a:endParaRPr lang="fr-CA" noProof="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CA"/>
          </a:p>
        </p:txBody>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CA" smtClean="0"/>
              <a:t>1</a:t>
            </a:fld>
            <a:endParaRPr lang="fr-CA"/>
          </a:p>
        </p:txBody>
      </p:sp>
    </p:spTree>
    <p:extLst>
      <p:ext uri="{BB962C8B-B14F-4D97-AF65-F5344CB8AC3E}">
        <p14:creationId xmlns:p14="http://schemas.microsoft.com/office/powerpoint/2010/main" val="1973385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A49BE-F486-2A42-8F4B-11DCF820951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671936E-205D-4B37-9CA6-79227218D385}"/>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3FFB26F6-FBB8-59E0-EC88-92BD50AFACA5}"/>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FEFC4B00-DBB6-4820-F2AB-790129AF1E10}"/>
              </a:ext>
            </a:extLst>
          </p:cNvPr>
          <p:cNvSpPr>
            <a:spLocks noGrp="1"/>
          </p:cNvSpPr>
          <p:nvPr>
            <p:ph type="sldNum" sz="quarter" idx="5"/>
          </p:nvPr>
        </p:nvSpPr>
        <p:spPr/>
        <p:txBody>
          <a:bodyPr/>
          <a:lstStyle/>
          <a:p>
            <a:pPr rtl="0"/>
            <a:fld id="{A89C7E07-3C67-C64C-8DA0-0404F6303970}" type="slidenum">
              <a:rPr lang="fr-CA" smtClean="0"/>
              <a:t>10</a:t>
            </a:fld>
            <a:endParaRPr lang="fr-CA"/>
          </a:p>
        </p:txBody>
      </p:sp>
    </p:spTree>
    <p:extLst>
      <p:ext uri="{BB962C8B-B14F-4D97-AF65-F5344CB8AC3E}">
        <p14:creationId xmlns:p14="http://schemas.microsoft.com/office/powerpoint/2010/main" val="317088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AB4A5-0AA7-6057-4615-9BBE89EA23F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8CE262E-1092-C195-C485-1D4E98BB1718}"/>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445FBE29-5344-0651-0C6A-6996CD19587A}"/>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A9899AF0-E5F5-9144-35E2-2CB10ED6980D}"/>
              </a:ext>
            </a:extLst>
          </p:cNvPr>
          <p:cNvSpPr>
            <a:spLocks noGrp="1"/>
          </p:cNvSpPr>
          <p:nvPr>
            <p:ph type="sldNum" sz="quarter" idx="5"/>
          </p:nvPr>
        </p:nvSpPr>
        <p:spPr/>
        <p:txBody>
          <a:bodyPr/>
          <a:lstStyle/>
          <a:p>
            <a:pPr rtl="0"/>
            <a:fld id="{A89C7E07-3C67-C64C-8DA0-0404F6303970}" type="slidenum">
              <a:rPr lang="fr-CA" smtClean="0"/>
              <a:t>11</a:t>
            </a:fld>
            <a:endParaRPr lang="fr-CA"/>
          </a:p>
        </p:txBody>
      </p:sp>
    </p:spTree>
    <p:extLst>
      <p:ext uri="{BB962C8B-B14F-4D97-AF65-F5344CB8AC3E}">
        <p14:creationId xmlns:p14="http://schemas.microsoft.com/office/powerpoint/2010/main" val="3005146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2FB55-7C30-1AE9-1751-D0E6D9A9093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6FDD5D9-BC2F-744B-56DB-8ACC6FC7979E}"/>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D86C82E4-B837-E62A-F754-70B0451AEBAB}"/>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E1EABB7E-8320-B6A5-269B-934050DAF4B4}"/>
              </a:ext>
            </a:extLst>
          </p:cNvPr>
          <p:cNvSpPr>
            <a:spLocks noGrp="1"/>
          </p:cNvSpPr>
          <p:nvPr>
            <p:ph type="sldNum" sz="quarter" idx="5"/>
          </p:nvPr>
        </p:nvSpPr>
        <p:spPr/>
        <p:txBody>
          <a:bodyPr/>
          <a:lstStyle/>
          <a:p>
            <a:pPr rtl="0"/>
            <a:fld id="{A89C7E07-3C67-C64C-8DA0-0404F6303970}" type="slidenum">
              <a:rPr lang="fr-CA" smtClean="0"/>
              <a:t>12</a:t>
            </a:fld>
            <a:endParaRPr lang="fr-CA"/>
          </a:p>
        </p:txBody>
      </p:sp>
    </p:spTree>
    <p:extLst>
      <p:ext uri="{BB962C8B-B14F-4D97-AF65-F5344CB8AC3E}">
        <p14:creationId xmlns:p14="http://schemas.microsoft.com/office/powerpoint/2010/main" val="1076574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B2739-7BA4-2EFC-DF06-61232A53167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8C500D9-FFF5-5B27-2655-96E1C2720FBD}"/>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183456FF-EEB0-6EC3-DA45-6D804635A4D0}"/>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37BA7AE0-23E0-F146-2A4C-C77FCE4927D1}"/>
              </a:ext>
            </a:extLst>
          </p:cNvPr>
          <p:cNvSpPr>
            <a:spLocks noGrp="1"/>
          </p:cNvSpPr>
          <p:nvPr>
            <p:ph type="sldNum" sz="quarter" idx="5"/>
          </p:nvPr>
        </p:nvSpPr>
        <p:spPr/>
        <p:txBody>
          <a:bodyPr/>
          <a:lstStyle/>
          <a:p>
            <a:pPr rtl="0"/>
            <a:fld id="{A89C7E07-3C67-C64C-8DA0-0404F6303970}" type="slidenum">
              <a:rPr lang="fr-CA" smtClean="0"/>
              <a:t>13</a:t>
            </a:fld>
            <a:endParaRPr lang="fr-CA"/>
          </a:p>
        </p:txBody>
      </p:sp>
    </p:spTree>
    <p:extLst>
      <p:ext uri="{BB962C8B-B14F-4D97-AF65-F5344CB8AC3E}">
        <p14:creationId xmlns:p14="http://schemas.microsoft.com/office/powerpoint/2010/main" val="2195711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CA"/>
          </a:p>
        </p:txBody>
      </p:sp>
      <p:sp>
        <p:nvSpPr>
          <p:cNvPr id="3" name="Espace réservé des notes 2"/>
          <p:cNvSpPr>
            <a:spLocks noGrp="1"/>
          </p:cNvSpPr>
          <p:nvPr>
            <p:ph type="body" idx="1"/>
          </p:nvPr>
        </p:nvSpPr>
        <p:spPr/>
        <p:txBody>
          <a:bodyPr/>
          <a:lstStyle/>
          <a:p>
            <a:r>
              <a:rPr lang="fr-CA"/>
              <a:t>1996 : fondé par des bénévoles eux même atteint de la maladie ou par des proches aidants</a:t>
            </a:r>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CA" smtClean="0"/>
              <a:t>14</a:t>
            </a:fld>
            <a:endParaRPr lang="fr-CA"/>
          </a:p>
        </p:txBody>
      </p:sp>
    </p:spTree>
    <p:extLst>
      <p:ext uri="{BB962C8B-B14F-4D97-AF65-F5344CB8AC3E}">
        <p14:creationId xmlns:p14="http://schemas.microsoft.com/office/powerpoint/2010/main" val="1915133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CA"/>
          </a:p>
        </p:txBody>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CA" smtClean="0"/>
              <a:t>15</a:t>
            </a:fld>
            <a:endParaRPr lang="fr-CA"/>
          </a:p>
        </p:txBody>
      </p:sp>
    </p:spTree>
    <p:extLst>
      <p:ext uri="{BB962C8B-B14F-4D97-AF65-F5344CB8AC3E}">
        <p14:creationId xmlns:p14="http://schemas.microsoft.com/office/powerpoint/2010/main" val="792276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CA"/>
          </a:p>
        </p:txBody>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CA" smtClean="0"/>
              <a:t>16</a:t>
            </a:fld>
            <a:endParaRPr lang="fr-CA"/>
          </a:p>
        </p:txBody>
      </p:sp>
    </p:spTree>
    <p:extLst>
      <p:ext uri="{BB962C8B-B14F-4D97-AF65-F5344CB8AC3E}">
        <p14:creationId xmlns:p14="http://schemas.microsoft.com/office/powerpoint/2010/main" val="285167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FB43D-D0AE-B4F9-AD27-C5D95621EC5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C50EC6A-8CFF-6AA1-327F-1D15D2B6D8FA}"/>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576D5E1B-8886-8F4F-806F-2DF2CF4DA345}"/>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854952EF-CDD7-890B-D331-75F4E2426C2C}"/>
              </a:ext>
            </a:extLst>
          </p:cNvPr>
          <p:cNvSpPr>
            <a:spLocks noGrp="1"/>
          </p:cNvSpPr>
          <p:nvPr>
            <p:ph type="sldNum" sz="quarter" idx="5"/>
          </p:nvPr>
        </p:nvSpPr>
        <p:spPr/>
        <p:txBody>
          <a:bodyPr/>
          <a:lstStyle/>
          <a:p>
            <a:pPr rtl="0"/>
            <a:fld id="{A89C7E07-3C67-C64C-8DA0-0404F6303970}" type="slidenum">
              <a:rPr lang="fr-CA" smtClean="0"/>
              <a:t>17</a:t>
            </a:fld>
            <a:endParaRPr lang="fr-CA"/>
          </a:p>
        </p:txBody>
      </p:sp>
    </p:spTree>
    <p:extLst>
      <p:ext uri="{BB962C8B-B14F-4D97-AF65-F5344CB8AC3E}">
        <p14:creationId xmlns:p14="http://schemas.microsoft.com/office/powerpoint/2010/main" val="3673230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CA"/>
          </a:p>
        </p:txBody>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CA" smtClean="0"/>
              <a:t>18</a:t>
            </a:fld>
            <a:endParaRPr lang="fr-CA"/>
          </a:p>
        </p:txBody>
      </p:sp>
    </p:spTree>
    <p:extLst>
      <p:ext uri="{BB962C8B-B14F-4D97-AF65-F5344CB8AC3E}">
        <p14:creationId xmlns:p14="http://schemas.microsoft.com/office/powerpoint/2010/main" val="1904772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BBB04-BE76-C400-955B-470EED0848F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68C07C3-26D2-FACD-B6C5-87D9D9422418}"/>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8F3B5887-A38E-ECDD-D341-78ED83605911}"/>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88E6A983-0AB9-0AB4-93FA-3766C46430EC}"/>
              </a:ext>
            </a:extLst>
          </p:cNvPr>
          <p:cNvSpPr>
            <a:spLocks noGrp="1"/>
          </p:cNvSpPr>
          <p:nvPr>
            <p:ph type="sldNum" sz="quarter" idx="5"/>
          </p:nvPr>
        </p:nvSpPr>
        <p:spPr/>
        <p:txBody>
          <a:bodyPr/>
          <a:lstStyle/>
          <a:p>
            <a:pPr rtl="0"/>
            <a:fld id="{A89C7E07-3C67-C64C-8DA0-0404F6303970}" type="slidenum">
              <a:rPr lang="fr-CA" smtClean="0"/>
              <a:t>19</a:t>
            </a:fld>
            <a:endParaRPr lang="fr-CA"/>
          </a:p>
        </p:txBody>
      </p:sp>
    </p:spTree>
    <p:extLst>
      <p:ext uri="{BB962C8B-B14F-4D97-AF65-F5344CB8AC3E}">
        <p14:creationId xmlns:p14="http://schemas.microsoft.com/office/powerpoint/2010/main" val="534298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CA"/>
          </a:p>
        </p:txBody>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CA" smtClean="0"/>
              <a:t>2</a:t>
            </a:fld>
            <a:endParaRPr lang="fr-CA"/>
          </a:p>
        </p:txBody>
      </p:sp>
    </p:spTree>
    <p:extLst>
      <p:ext uri="{BB962C8B-B14F-4D97-AF65-F5344CB8AC3E}">
        <p14:creationId xmlns:p14="http://schemas.microsoft.com/office/powerpoint/2010/main" val="33982484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8334-36B8-998C-125B-BBF053136FB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DFA8769-264B-0E29-931C-BAAFE7758C8F}"/>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DE0FDB53-3152-D763-FD36-F34B4A2E1D1B}"/>
              </a:ext>
            </a:extLst>
          </p:cNvPr>
          <p:cNvSpPr>
            <a:spLocks noGrp="1"/>
          </p:cNvSpPr>
          <p:nvPr>
            <p:ph type="body" idx="1"/>
          </p:nvPr>
        </p:nvSpPr>
        <p:spPr/>
        <p:txBody>
          <a:bodyPr/>
          <a:lstStyle/>
          <a:p>
            <a:r>
              <a:rPr lang="fr-CA"/>
              <a:t>1996 : fondé par des bénévoles eux même atteint de la maladie ou par des proches aidants</a:t>
            </a:r>
          </a:p>
        </p:txBody>
      </p:sp>
      <p:sp>
        <p:nvSpPr>
          <p:cNvPr id="4" name="Espace réservé du numéro de diapositive 3">
            <a:extLst>
              <a:ext uri="{FF2B5EF4-FFF2-40B4-BE49-F238E27FC236}">
                <a16:creationId xmlns:a16="http://schemas.microsoft.com/office/drawing/2014/main" id="{0367C3E8-D87F-8334-F083-8830D6615608}"/>
              </a:ext>
            </a:extLst>
          </p:cNvPr>
          <p:cNvSpPr>
            <a:spLocks noGrp="1"/>
          </p:cNvSpPr>
          <p:nvPr>
            <p:ph type="sldNum" sz="quarter" idx="5"/>
          </p:nvPr>
        </p:nvSpPr>
        <p:spPr/>
        <p:txBody>
          <a:bodyPr/>
          <a:lstStyle/>
          <a:p>
            <a:pPr rtl="0"/>
            <a:fld id="{A89C7E07-3C67-C64C-8DA0-0404F6303970}" type="slidenum">
              <a:rPr lang="fr-CA" smtClean="0"/>
              <a:t>21</a:t>
            </a:fld>
            <a:endParaRPr lang="fr-CA"/>
          </a:p>
        </p:txBody>
      </p:sp>
    </p:spTree>
    <p:extLst>
      <p:ext uri="{BB962C8B-B14F-4D97-AF65-F5344CB8AC3E}">
        <p14:creationId xmlns:p14="http://schemas.microsoft.com/office/powerpoint/2010/main" val="2112640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CA"/>
          </a:p>
        </p:txBody>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CA" smtClean="0"/>
              <a:t>3</a:t>
            </a:fld>
            <a:endParaRPr lang="fr-CA"/>
          </a:p>
        </p:txBody>
      </p:sp>
    </p:spTree>
    <p:extLst>
      <p:ext uri="{BB962C8B-B14F-4D97-AF65-F5344CB8AC3E}">
        <p14:creationId xmlns:p14="http://schemas.microsoft.com/office/powerpoint/2010/main" val="2108788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08EB8-BB10-B4A4-4BFB-B5DE76D5055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534DD46-33DC-6FAD-4EBB-84B1F6B97DAB}"/>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1746B532-8860-5FFD-B75A-D036011548E2}"/>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725C1EA9-E29A-500C-E5BF-4EFC20F82AA0}"/>
              </a:ext>
            </a:extLst>
          </p:cNvPr>
          <p:cNvSpPr>
            <a:spLocks noGrp="1"/>
          </p:cNvSpPr>
          <p:nvPr>
            <p:ph type="sldNum" sz="quarter" idx="5"/>
          </p:nvPr>
        </p:nvSpPr>
        <p:spPr/>
        <p:txBody>
          <a:bodyPr/>
          <a:lstStyle/>
          <a:p>
            <a:pPr rtl="0"/>
            <a:fld id="{A89C7E07-3C67-C64C-8DA0-0404F6303970}" type="slidenum">
              <a:rPr lang="fr-CA" smtClean="0"/>
              <a:t>4</a:t>
            </a:fld>
            <a:endParaRPr lang="fr-CA"/>
          </a:p>
        </p:txBody>
      </p:sp>
    </p:spTree>
    <p:extLst>
      <p:ext uri="{BB962C8B-B14F-4D97-AF65-F5344CB8AC3E}">
        <p14:creationId xmlns:p14="http://schemas.microsoft.com/office/powerpoint/2010/main" val="2053596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F47CE-1B02-2110-0599-5BB9BCD52E3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FE583CD-F5C4-61FB-D60C-173EB6A18BE4}"/>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3973DE96-8B4E-A3A9-551C-90B9191B5592}"/>
              </a:ext>
            </a:extLst>
          </p:cNvPr>
          <p:cNvSpPr>
            <a:spLocks noGrp="1"/>
          </p:cNvSpPr>
          <p:nvPr>
            <p:ph type="body" idx="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FCC0A8DA-AD66-0674-106B-9C4608BBCF90}"/>
              </a:ext>
            </a:extLst>
          </p:cNvPr>
          <p:cNvSpPr>
            <a:spLocks noGrp="1"/>
          </p:cNvSpPr>
          <p:nvPr>
            <p:ph type="sldNum" sz="quarter" idx="5"/>
          </p:nvPr>
        </p:nvSpPr>
        <p:spPr/>
        <p:txBody>
          <a:bodyPr/>
          <a:lstStyle/>
          <a:p>
            <a:pPr rtl="0"/>
            <a:fld id="{A89C7E07-3C67-C64C-8DA0-0404F6303970}" type="slidenum">
              <a:rPr lang="fr-CA" smtClean="0"/>
              <a:t>5</a:t>
            </a:fld>
            <a:endParaRPr lang="fr-CA"/>
          </a:p>
        </p:txBody>
      </p:sp>
    </p:spTree>
    <p:extLst>
      <p:ext uri="{BB962C8B-B14F-4D97-AF65-F5344CB8AC3E}">
        <p14:creationId xmlns:p14="http://schemas.microsoft.com/office/powerpoint/2010/main" val="1539083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E2B72-8532-A151-1AD6-9AFF9E555FA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2FEE96D-B1D9-B4A0-A32F-FF9326FB7214}"/>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108715E6-C479-351E-7164-F7E55D4B0F29}"/>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6082BDF5-1FBA-A9E3-57EB-6937F1C4EB88}"/>
              </a:ext>
            </a:extLst>
          </p:cNvPr>
          <p:cNvSpPr>
            <a:spLocks noGrp="1"/>
          </p:cNvSpPr>
          <p:nvPr>
            <p:ph type="sldNum" sz="quarter" idx="5"/>
          </p:nvPr>
        </p:nvSpPr>
        <p:spPr/>
        <p:txBody>
          <a:bodyPr/>
          <a:lstStyle/>
          <a:p>
            <a:pPr rtl="0"/>
            <a:fld id="{A89C7E07-3C67-C64C-8DA0-0404F6303970}" type="slidenum">
              <a:rPr lang="fr-CA" smtClean="0"/>
              <a:t>6</a:t>
            </a:fld>
            <a:endParaRPr lang="fr-CA"/>
          </a:p>
        </p:txBody>
      </p:sp>
    </p:spTree>
    <p:extLst>
      <p:ext uri="{BB962C8B-B14F-4D97-AF65-F5344CB8AC3E}">
        <p14:creationId xmlns:p14="http://schemas.microsoft.com/office/powerpoint/2010/main" val="1043607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AD2B9-7F4B-36FB-C9CB-5A4ED99386A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1A4806D-1CF3-FEC5-DFEA-A0F75D119D76}"/>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6BE9C026-00F4-55FE-6C3C-F42CE5562774}"/>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A57A38EB-7792-1043-474C-64452EBFBAD8}"/>
              </a:ext>
            </a:extLst>
          </p:cNvPr>
          <p:cNvSpPr>
            <a:spLocks noGrp="1"/>
          </p:cNvSpPr>
          <p:nvPr>
            <p:ph type="sldNum" sz="quarter" idx="5"/>
          </p:nvPr>
        </p:nvSpPr>
        <p:spPr/>
        <p:txBody>
          <a:bodyPr/>
          <a:lstStyle/>
          <a:p>
            <a:pPr rtl="0"/>
            <a:fld id="{A89C7E07-3C67-C64C-8DA0-0404F6303970}" type="slidenum">
              <a:rPr lang="fr-CA" smtClean="0"/>
              <a:t>7</a:t>
            </a:fld>
            <a:endParaRPr lang="fr-CA"/>
          </a:p>
        </p:txBody>
      </p:sp>
    </p:spTree>
    <p:extLst>
      <p:ext uri="{BB962C8B-B14F-4D97-AF65-F5344CB8AC3E}">
        <p14:creationId xmlns:p14="http://schemas.microsoft.com/office/powerpoint/2010/main" val="2306026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29A0C-712B-442D-E2AF-745BCE0E4E9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FD48E74-4D53-B069-0403-1A490C2A1B90}"/>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3DE86CC8-91A4-5726-17CE-01F8FEF70D42}"/>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B7B61984-5966-FB48-3A68-059269B26AA1}"/>
              </a:ext>
            </a:extLst>
          </p:cNvPr>
          <p:cNvSpPr>
            <a:spLocks noGrp="1"/>
          </p:cNvSpPr>
          <p:nvPr>
            <p:ph type="sldNum" sz="quarter" idx="5"/>
          </p:nvPr>
        </p:nvSpPr>
        <p:spPr/>
        <p:txBody>
          <a:bodyPr/>
          <a:lstStyle/>
          <a:p>
            <a:pPr rtl="0"/>
            <a:fld id="{A89C7E07-3C67-C64C-8DA0-0404F6303970}" type="slidenum">
              <a:rPr lang="fr-CA" smtClean="0"/>
              <a:t>8</a:t>
            </a:fld>
            <a:endParaRPr lang="fr-CA"/>
          </a:p>
        </p:txBody>
      </p:sp>
    </p:spTree>
    <p:extLst>
      <p:ext uri="{BB962C8B-B14F-4D97-AF65-F5344CB8AC3E}">
        <p14:creationId xmlns:p14="http://schemas.microsoft.com/office/powerpoint/2010/main" val="2350592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F3E4C-903A-F8E9-0B3D-E5236C72C65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4992F72-D140-CDC3-97DF-F1DD882A6EB3}"/>
              </a:ext>
            </a:extLst>
          </p:cNvPr>
          <p:cNvSpPr>
            <a:spLocks noGrp="1" noRot="1" noChangeAspect="1"/>
          </p:cNvSpPr>
          <p:nvPr>
            <p:ph type="sldImg"/>
          </p:nvPr>
        </p:nvSpPr>
        <p:spPr/>
        <p:txBody>
          <a:bodyPr/>
          <a:lstStyle/>
          <a:p>
            <a:endParaRPr lang="fr-CA"/>
          </a:p>
        </p:txBody>
      </p:sp>
      <p:sp>
        <p:nvSpPr>
          <p:cNvPr id="3" name="Espace réservé des notes 2">
            <a:extLst>
              <a:ext uri="{FF2B5EF4-FFF2-40B4-BE49-F238E27FC236}">
                <a16:creationId xmlns:a16="http://schemas.microsoft.com/office/drawing/2014/main" id="{6103979F-A80B-59DE-77CD-FC2F898C0C2C}"/>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97E89A6E-D3F8-A08D-F048-DCE012EA5FBC}"/>
              </a:ext>
            </a:extLst>
          </p:cNvPr>
          <p:cNvSpPr>
            <a:spLocks noGrp="1"/>
          </p:cNvSpPr>
          <p:nvPr>
            <p:ph type="sldNum" sz="quarter" idx="5"/>
          </p:nvPr>
        </p:nvSpPr>
        <p:spPr/>
        <p:txBody>
          <a:bodyPr/>
          <a:lstStyle/>
          <a:p>
            <a:pPr rtl="0"/>
            <a:fld id="{A89C7E07-3C67-C64C-8DA0-0404F6303970}" type="slidenum">
              <a:rPr lang="fr-CA" smtClean="0"/>
              <a:t>9</a:t>
            </a:fld>
            <a:endParaRPr lang="fr-CA"/>
          </a:p>
        </p:txBody>
      </p:sp>
    </p:spTree>
    <p:extLst>
      <p:ext uri="{BB962C8B-B14F-4D97-AF65-F5344CB8AC3E}">
        <p14:creationId xmlns:p14="http://schemas.microsoft.com/office/powerpoint/2010/main" val="3592557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CA"/>
              <a:t>Modifier le style du titre</a:t>
            </a:r>
            <a:endParaRPr lang="en-US"/>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a:t>Modifier le style des sous-titres du masque</a:t>
            </a:r>
            <a:endParaRPr lang="en-US"/>
          </a:p>
        </p:txBody>
      </p:sp>
      <p:sp>
        <p:nvSpPr>
          <p:cNvPr id="4" name="Date Placeholder 3"/>
          <p:cNvSpPr>
            <a:spLocks noGrp="1"/>
          </p:cNvSpPr>
          <p:nvPr>
            <p:ph type="dt" sz="half" idx="10"/>
          </p:nvPr>
        </p:nvSpPr>
        <p:spPr/>
        <p:txBody>
          <a:bodyPr/>
          <a:lstStyle/>
          <a:p>
            <a:pPr rtl="0"/>
            <a:fld id="{C4C0E991-5636-4E5B-AC29-1C80B74B8278}" type="datetime4">
              <a:rPr lang="fr-CA" noProof="0" smtClean="0">
                <a:latin typeface="+mn-lt"/>
              </a:rPr>
              <a:t>19 janvier 2026</a:t>
            </a:fld>
            <a:endParaRPr lang="fr-CA" noProof="0">
              <a:latin typeface="+mn-lt"/>
            </a:endParaRPr>
          </a:p>
        </p:txBody>
      </p:sp>
      <p:sp>
        <p:nvSpPr>
          <p:cNvPr id="5" name="Footer Placeholder 4"/>
          <p:cNvSpPr>
            <a:spLocks noGrp="1"/>
          </p:cNvSpPr>
          <p:nvPr>
            <p:ph type="ftr" sz="quarter" idx="11"/>
          </p:nvPr>
        </p:nvSpPr>
        <p:spPr/>
        <p:txBody>
          <a:bodyPr/>
          <a:lstStyle/>
          <a:p>
            <a:pPr rtl="0"/>
            <a:r>
              <a:rPr lang="fr-CA" noProof="0"/>
              <a:t>Rapport annuel</a:t>
            </a:r>
            <a:endParaRPr lang="fr-CA" b="0" noProof="0"/>
          </a:p>
        </p:txBody>
      </p:sp>
      <p:sp>
        <p:nvSpPr>
          <p:cNvPr id="6" name="Slide Number Placeholder 5"/>
          <p:cNvSpPr>
            <a:spLocks noGrp="1"/>
          </p:cNvSpPr>
          <p:nvPr>
            <p:ph type="sldNum" sz="quarter" idx="12"/>
          </p:nvPr>
        </p:nvSpPr>
        <p:spPr/>
        <p:txBody>
          <a:bodyPr/>
          <a:lstStyle/>
          <a:p>
            <a:pPr rtl="0"/>
            <a:fld id="{294A09A9-5501-47C1-A89A-A340965A2BE2}" type="slidenum">
              <a:rPr lang="fr-CA" noProof="0" smtClean="0"/>
              <a:pPr rtl="0"/>
              <a:t>‹#›</a:t>
            </a:fld>
            <a:endParaRPr lang="fr-CA" noProof="0">
              <a:latin typeface="+mn-lt"/>
            </a:endParaRPr>
          </a:p>
        </p:txBody>
      </p:sp>
    </p:spTree>
    <p:extLst>
      <p:ext uri="{BB962C8B-B14F-4D97-AF65-F5344CB8AC3E}">
        <p14:creationId xmlns:p14="http://schemas.microsoft.com/office/powerpoint/2010/main" val="3253390508"/>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CA"/>
              <a:t>Modifier le style du titre</a:t>
            </a:r>
            <a:endParaRPr lang="en-US"/>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CA"/>
              <a:t>Cliquez sur l'icône pour ajouter une image</a:t>
            </a:r>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5" name="Date Placeholder 4"/>
          <p:cNvSpPr>
            <a:spLocks noGrp="1"/>
          </p:cNvSpPr>
          <p:nvPr>
            <p:ph type="dt" sz="half" idx="10"/>
          </p:nvPr>
        </p:nvSpPr>
        <p:spPr/>
        <p:txBody>
          <a:bodyPr/>
          <a:lstStyle/>
          <a:p>
            <a:pPr rtl="0"/>
            <a:fld id="{C4C0E991-5636-4E5B-AC29-1C80B74B8278}" type="datetime4">
              <a:rPr lang="fr-CA" noProof="0" smtClean="0">
                <a:latin typeface="+mn-lt"/>
              </a:rPr>
              <a:t>19 janvier 2026</a:t>
            </a:fld>
            <a:endParaRPr lang="fr-CA" noProof="0">
              <a:latin typeface="+mn-lt"/>
            </a:endParaRPr>
          </a:p>
        </p:txBody>
      </p:sp>
      <p:sp>
        <p:nvSpPr>
          <p:cNvPr id="6" name="Footer Placeholder 5"/>
          <p:cNvSpPr>
            <a:spLocks noGrp="1"/>
          </p:cNvSpPr>
          <p:nvPr>
            <p:ph type="ftr" sz="quarter" idx="11"/>
          </p:nvPr>
        </p:nvSpPr>
        <p:spPr/>
        <p:txBody>
          <a:bodyPr/>
          <a:lstStyle/>
          <a:p>
            <a:pPr rtl="0"/>
            <a:r>
              <a:rPr lang="fr-CA" noProof="0"/>
              <a:t>Rapport annuel</a:t>
            </a:r>
            <a:endParaRPr lang="fr-CA" b="0" noProof="0"/>
          </a:p>
        </p:txBody>
      </p:sp>
      <p:sp>
        <p:nvSpPr>
          <p:cNvPr id="7" name="Slide Number Placeholder 6"/>
          <p:cNvSpPr>
            <a:spLocks noGrp="1"/>
          </p:cNvSpPr>
          <p:nvPr>
            <p:ph type="sldNum" sz="quarter" idx="12"/>
          </p:nvPr>
        </p:nvSpPr>
        <p:spPr/>
        <p:txBody>
          <a:bodyPr/>
          <a:lstStyle/>
          <a:p>
            <a:pPr rtl="0"/>
            <a:fld id="{294A09A9-5501-47C1-A89A-A340965A2BE2}" type="slidenum">
              <a:rPr lang="fr-CA" noProof="0" smtClean="0"/>
              <a:pPr rtl="0"/>
              <a:t>‹#›</a:t>
            </a:fld>
            <a:endParaRPr lang="fr-CA" noProof="0">
              <a:latin typeface="+mn-lt"/>
            </a:endParaRPr>
          </a:p>
        </p:txBody>
      </p:sp>
    </p:spTree>
    <p:extLst>
      <p:ext uri="{BB962C8B-B14F-4D97-AF65-F5344CB8AC3E}">
        <p14:creationId xmlns:p14="http://schemas.microsoft.com/office/powerpoint/2010/main" val="2539706471"/>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CA"/>
              <a:t>Modifier le style du titre</a:t>
            </a:r>
            <a:endParaRPr lang="en-US"/>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4" name="Date Placeholder 3"/>
          <p:cNvSpPr>
            <a:spLocks noGrp="1"/>
          </p:cNvSpPr>
          <p:nvPr>
            <p:ph type="dt" sz="half" idx="10"/>
          </p:nvPr>
        </p:nvSpPr>
        <p:spPr/>
        <p:txBody>
          <a:bodyPr/>
          <a:lstStyle/>
          <a:p>
            <a:pPr rtl="0"/>
            <a:fld id="{C4C0E991-5636-4E5B-AC29-1C80B74B8278}" type="datetime4">
              <a:rPr lang="fr-CA" noProof="0" smtClean="0">
                <a:latin typeface="+mn-lt"/>
              </a:rPr>
              <a:t>19 janvier 2026</a:t>
            </a:fld>
            <a:endParaRPr lang="fr-CA" noProof="0">
              <a:latin typeface="+mn-lt"/>
            </a:endParaRPr>
          </a:p>
        </p:txBody>
      </p:sp>
      <p:sp>
        <p:nvSpPr>
          <p:cNvPr id="5" name="Footer Placeholder 4"/>
          <p:cNvSpPr>
            <a:spLocks noGrp="1"/>
          </p:cNvSpPr>
          <p:nvPr>
            <p:ph type="ftr" sz="quarter" idx="11"/>
          </p:nvPr>
        </p:nvSpPr>
        <p:spPr/>
        <p:txBody>
          <a:bodyPr/>
          <a:lstStyle/>
          <a:p>
            <a:pPr rtl="0"/>
            <a:r>
              <a:rPr lang="fr-CA" noProof="0"/>
              <a:t>Rapport annuel</a:t>
            </a:r>
            <a:endParaRPr lang="fr-CA" b="0" noProof="0"/>
          </a:p>
        </p:txBody>
      </p:sp>
      <p:sp>
        <p:nvSpPr>
          <p:cNvPr id="6" name="Slide Number Placeholder 5"/>
          <p:cNvSpPr>
            <a:spLocks noGrp="1"/>
          </p:cNvSpPr>
          <p:nvPr>
            <p:ph type="sldNum" sz="quarter" idx="12"/>
          </p:nvPr>
        </p:nvSpPr>
        <p:spPr/>
        <p:txBody>
          <a:bodyPr/>
          <a:lstStyle/>
          <a:p>
            <a:pPr rtl="0"/>
            <a:fld id="{294A09A9-5501-47C1-A89A-A340965A2BE2}" type="slidenum">
              <a:rPr lang="fr-CA" noProof="0" smtClean="0"/>
              <a:pPr rtl="0"/>
              <a:t>‹#›</a:t>
            </a:fld>
            <a:endParaRPr lang="fr-CA" noProof="0">
              <a:latin typeface="+mn-lt"/>
            </a:endParaRPr>
          </a:p>
        </p:txBody>
      </p:sp>
    </p:spTree>
    <p:extLst>
      <p:ext uri="{BB962C8B-B14F-4D97-AF65-F5344CB8AC3E}">
        <p14:creationId xmlns:p14="http://schemas.microsoft.com/office/powerpoint/2010/main" val="2590145427"/>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CA"/>
              <a:t>Modifier le style du titre</a:t>
            </a:r>
            <a:endParaRPr lang="en-US"/>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CA"/>
              <a:t>Cliquez pour modifier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4" name="Date Placeholder 3"/>
          <p:cNvSpPr>
            <a:spLocks noGrp="1"/>
          </p:cNvSpPr>
          <p:nvPr>
            <p:ph type="dt" sz="half" idx="10"/>
          </p:nvPr>
        </p:nvSpPr>
        <p:spPr/>
        <p:txBody>
          <a:bodyPr/>
          <a:lstStyle/>
          <a:p>
            <a:pPr rtl="0"/>
            <a:fld id="{C4C0E991-5636-4E5B-AC29-1C80B74B8278}" type="datetime4">
              <a:rPr lang="fr-CA" noProof="0" smtClean="0">
                <a:latin typeface="+mn-lt"/>
              </a:rPr>
              <a:t>19 janvier 2026</a:t>
            </a:fld>
            <a:endParaRPr lang="fr-CA" noProof="0">
              <a:latin typeface="+mn-lt"/>
            </a:endParaRPr>
          </a:p>
        </p:txBody>
      </p:sp>
      <p:sp>
        <p:nvSpPr>
          <p:cNvPr id="5" name="Footer Placeholder 4"/>
          <p:cNvSpPr>
            <a:spLocks noGrp="1"/>
          </p:cNvSpPr>
          <p:nvPr>
            <p:ph type="ftr" sz="quarter" idx="11"/>
          </p:nvPr>
        </p:nvSpPr>
        <p:spPr/>
        <p:txBody>
          <a:bodyPr/>
          <a:lstStyle/>
          <a:p>
            <a:pPr rtl="0"/>
            <a:r>
              <a:rPr lang="fr-CA" noProof="0"/>
              <a:t>Rapport annuel</a:t>
            </a:r>
            <a:endParaRPr lang="fr-CA" b="0" noProof="0"/>
          </a:p>
        </p:txBody>
      </p:sp>
      <p:sp>
        <p:nvSpPr>
          <p:cNvPr id="6" name="Slide Number Placeholder 5"/>
          <p:cNvSpPr>
            <a:spLocks noGrp="1"/>
          </p:cNvSpPr>
          <p:nvPr>
            <p:ph type="sldNum" sz="quarter" idx="12"/>
          </p:nvPr>
        </p:nvSpPr>
        <p:spPr/>
        <p:txBody>
          <a:bodyPr/>
          <a:lstStyle/>
          <a:p>
            <a:pPr rtl="0"/>
            <a:fld id="{294A09A9-5501-47C1-A89A-A340965A2BE2}" type="slidenum">
              <a:rPr lang="fr-CA" noProof="0" smtClean="0"/>
              <a:pPr rtl="0"/>
              <a:t>‹#›</a:t>
            </a:fld>
            <a:endParaRPr lang="fr-CA" noProof="0">
              <a:latin typeface="+mn-lt"/>
            </a:endParaRP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2837046253"/>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CA"/>
              <a:t>Modifier le style du titre</a:t>
            </a:r>
            <a:endParaRPr lang="en-US"/>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Cliquez pour modifier les styles du texte du masque</a:t>
            </a:r>
          </a:p>
        </p:txBody>
      </p:sp>
      <p:sp>
        <p:nvSpPr>
          <p:cNvPr id="4" name="Date Placeholder 3"/>
          <p:cNvSpPr>
            <a:spLocks noGrp="1"/>
          </p:cNvSpPr>
          <p:nvPr>
            <p:ph type="dt" sz="half" idx="10"/>
          </p:nvPr>
        </p:nvSpPr>
        <p:spPr/>
        <p:txBody>
          <a:bodyPr/>
          <a:lstStyle/>
          <a:p>
            <a:pPr rtl="0"/>
            <a:fld id="{C4C0E991-5636-4E5B-AC29-1C80B74B8278}" type="datetime4">
              <a:rPr lang="fr-CA" noProof="0" smtClean="0">
                <a:latin typeface="+mn-lt"/>
              </a:rPr>
              <a:t>19 janvier 2026</a:t>
            </a:fld>
            <a:endParaRPr lang="fr-CA" noProof="0">
              <a:latin typeface="+mn-lt"/>
            </a:endParaRPr>
          </a:p>
        </p:txBody>
      </p:sp>
      <p:sp>
        <p:nvSpPr>
          <p:cNvPr id="5" name="Footer Placeholder 4"/>
          <p:cNvSpPr>
            <a:spLocks noGrp="1"/>
          </p:cNvSpPr>
          <p:nvPr>
            <p:ph type="ftr" sz="quarter" idx="11"/>
          </p:nvPr>
        </p:nvSpPr>
        <p:spPr/>
        <p:txBody>
          <a:bodyPr/>
          <a:lstStyle/>
          <a:p>
            <a:pPr rtl="0"/>
            <a:r>
              <a:rPr lang="fr-CA" noProof="0"/>
              <a:t>Rapport annuel</a:t>
            </a:r>
            <a:endParaRPr lang="fr-CA" b="0" noProof="0"/>
          </a:p>
        </p:txBody>
      </p:sp>
      <p:sp>
        <p:nvSpPr>
          <p:cNvPr id="6" name="Slide Number Placeholder 5"/>
          <p:cNvSpPr>
            <a:spLocks noGrp="1"/>
          </p:cNvSpPr>
          <p:nvPr>
            <p:ph type="sldNum" sz="quarter" idx="12"/>
          </p:nvPr>
        </p:nvSpPr>
        <p:spPr/>
        <p:txBody>
          <a:bodyPr/>
          <a:lstStyle/>
          <a:p>
            <a:pPr rtl="0"/>
            <a:fld id="{294A09A9-5501-47C1-A89A-A340965A2BE2}" type="slidenum">
              <a:rPr lang="fr-CA" noProof="0" smtClean="0"/>
              <a:pPr rtl="0"/>
              <a:t>‹#›</a:t>
            </a:fld>
            <a:endParaRPr lang="fr-CA" noProof="0">
              <a:latin typeface="+mn-lt"/>
            </a:endParaRPr>
          </a:p>
        </p:txBody>
      </p:sp>
    </p:spTree>
    <p:extLst>
      <p:ext uri="{BB962C8B-B14F-4D97-AF65-F5344CB8AC3E}">
        <p14:creationId xmlns:p14="http://schemas.microsoft.com/office/powerpoint/2010/main" val="260219870"/>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CA"/>
              <a:t>Modifier le style du titre</a:t>
            </a:r>
            <a:endParaRPr lang="en-US"/>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rtl="0"/>
            <a:fld id="{C4C0E991-5636-4E5B-AC29-1C80B74B8278}" type="datetime4">
              <a:rPr lang="fr-CA" noProof="0" smtClean="0">
                <a:latin typeface="+mn-lt"/>
              </a:rPr>
              <a:t>19 janvier 2026</a:t>
            </a:fld>
            <a:endParaRPr lang="fr-CA" noProof="0">
              <a:latin typeface="+mn-lt"/>
            </a:endParaRPr>
          </a:p>
        </p:txBody>
      </p:sp>
      <p:sp>
        <p:nvSpPr>
          <p:cNvPr id="4" name="Footer Placeholder 4"/>
          <p:cNvSpPr>
            <a:spLocks noGrp="1"/>
          </p:cNvSpPr>
          <p:nvPr>
            <p:ph type="ftr" sz="quarter" idx="11"/>
          </p:nvPr>
        </p:nvSpPr>
        <p:spPr/>
        <p:txBody>
          <a:bodyPr/>
          <a:lstStyle/>
          <a:p>
            <a:pPr rtl="0"/>
            <a:r>
              <a:rPr lang="fr-CA" noProof="0"/>
              <a:t>Rapport annuel</a:t>
            </a:r>
            <a:endParaRPr lang="fr-CA" b="0" noProof="0"/>
          </a:p>
        </p:txBody>
      </p:sp>
      <p:sp>
        <p:nvSpPr>
          <p:cNvPr id="6" name="Slide Number Placeholder 5"/>
          <p:cNvSpPr>
            <a:spLocks noGrp="1"/>
          </p:cNvSpPr>
          <p:nvPr>
            <p:ph type="sldNum" sz="quarter" idx="12"/>
          </p:nvPr>
        </p:nvSpPr>
        <p:spPr/>
        <p:txBody>
          <a:bodyPr/>
          <a:lstStyle/>
          <a:p>
            <a:pPr rtl="0"/>
            <a:fld id="{294A09A9-5501-47C1-A89A-A340965A2BE2}" type="slidenum">
              <a:rPr lang="fr-CA" noProof="0" smtClean="0"/>
              <a:pPr rtl="0"/>
              <a:t>‹#›</a:t>
            </a:fld>
            <a:endParaRPr lang="fr-CA" noProof="0">
              <a:latin typeface="+mn-lt"/>
            </a:endParaRPr>
          </a:p>
        </p:txBody>
      </p:sp>
    </p:spTree>
    <p:extLst>
      <p:ext uri="{BB962C8B-B14F-4D97-AF65-F5344CB8AC3E}">
        <p14:creationId xmlns:p14="http://schemas.microsoft.com/office/powerpoint/2010/main" val="4206947309"/>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CA"/>
              <a:t>Modifier le style du titre</a:t>
            </a:r>
            <a:endParaRPr lang="en-US"/>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CA"/>
              <a:t>Cliquez sur l'icône pour ajouter une image</a:t>
            </a:r>
            <a:endParaRPr lang="en-US"/>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CA"/>
              <a:t>Cliquez sur l'icône pour ajouter une image</a:t>
            </a:r>
            <a:endParaRPr lang="en-US"/>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CA"/>
              <a:t>Cliquez sur l'icône pour ajouter une image</a:t>
            </a:r>
            <a:endParaRPr lang="en-US"/>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rtl="0"/>
            <a:fld id="{C4C0E991-5636-4E5B-AC29-1C80B74B8278}" type="datetime4">
              <a:rPr lang="fr-CA" noProof="0" smtClean="0">
                <a:latin typeface="+mn-lt"/>
              </a:rPr>
              <a:t>19 janvier 2026</a:t>
            </a:fld>
            <a:endParaRPr lang="fr-CA" noProof="0">
              <a:latin typeface="+mn-lt"/>
            </a:endParaRPr>
          </a:p>
        </p:txBody>
      </p:sp>
      <p:sp>
        <p:nvSpPr>
          <p:cNvPr id="4" name="Footer Placeholder 4"/>
          <p:cNvSpPr>
            <a:spLocks noGrp="1"/>
          </p:cNvSpPr>
          <p:nvPr>
            <p:ph type="ftr" sz="quarter" idx="11"/>
          </p:nvPr>
        </p:nvSpPr>
        <p:spPr/>
        <p:txBody>
          <a:bodyPr/>
          <a:lstStyle/>
          <a:p>
            <a:pPr rtl="0"/>
            <a:r>
              <a:rPr lang="fr-CA" noProof="0"/>
              <a:t>Rapport annuel</a:t>
            </a:r>
            <a:endParaRPr lang="fr-CA" b="0" noProof="0"/>
          </a:p>
        </p:txBody>
      </p:sp>
      <p:sp>
        <p:nvSpPr>
          <p:cNvPr id="6" name="Slide Number Placeholder 5"/>
          <p:cNvSpPr>
            <a:spLocks noGrp="1"/>
          </p:cNvSpPr>
          <p:nvPr>
            <p:ph type="sldNum" sz="quarter" idx="12"/>
          </p:nvPr>
        </p:nvSpPr>
        <p:spPr/>
        <p:txBody>
          <a:bodyPr/>
          <a:lstStyle/>
          <a:p>
            <a:pPr rtl="0"/>
            <a:fld id="{294A09A9-5501-47C1-A89A-A340965A2BE2}" type="slidenum">
              <a:rPr lang="fr-CA" noProof="0" smtClean="0"/>
              <a:pPr rtl="0"/>
              <a:t>‹#›</a:t>
            </a:fld>
            <a:endParaRPr lang="fr-CA" noProof="0">
              <a:latin typeface="+mn-lt"/>
            </a:endParaRPr>
          </a:p>
        </p:txBody>
      </p:sp>
    </p:spTree>
    <p:extLst>
      <p:ext uri="{BB962C8B-B14F-4D97-AF65-F5344CB8AC3E}">
        <p14:creationId xmlns:p14="http://schemas.microsoft.com/office/powerpoint/2010/main" val="4154047942"/>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a:p>
        </p:txBody>
      </p:sp>
      <p:sp>
        <p:nvSpPr>
          <p:cNvPr id="3" name="Vertical Text Placeholder 2"/>
          <p:cNvSpPr>
            <a:spLocks noGrp="1"/>
          </p:cNvSpPr>
          <p:nvPr>
            <p:ph type="body" orient="vert" idx="1"/>
          </p:nvPr>
        </p:nvSpPr>
        <p:spPr/>
        <p:txBody>
          <a:bodyPr vert="eaVert" anchor="t" anchorCtr="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4" name="Date Placeholder 3"/>
          <p:cNvSpPr>
            <a:spLocks noGrp="1"/>
          </p:cNvSpPr>
          <p:nvPr>
            <p:ph type="dt" sz="half" idx="10"/>
          </p:nvPr>
        </p:nvSpPr>
        <p:spPr/>
        <p:txBody>
          <a:bodyPr/>
          <a:lstStyle/>
          <a:p>
            <a:pPr rtl="0"/>
            <a:fld id="{C4C0E991-5636-4E5B-AC29-1C80B74B8278}" type="datetime4">
              <a:rPr lang="fr-CA" noProof="0" smtClean="0">
                <a:latin typeface="+mn-lt"/>
              </a:rPr>
              <a:t>19 janvier 2026</a:t>
            </a:fld>
            <a:endParaRPr lang="fr-CA" noProof="0">
              <a:latin typeface="+mn-lt"/>
            </a:endParaRPr>
          </a:p>
        </p:txBody>
      </p:sp>
      <p:sp>
        <p:nvSpPr>
          <p:cNvPr id="5" name="Footer Placeholder 4"/>
          <p:cNvSpPr>
            <a:spLocks noGrp="1"/>
          </p:cNvSpPr>
          <p:nvPr>
            <p:ph type="ftr" sz="quarter" idx="11"/>
          </p:nvPr>
        </p:nvSpPr>
        <p:spPr/>
        <p:txBody>
          <a:bodyPr/>
          <a:lstStyle/>
          <a:p>
            <a:pPr rtl="0"/>
            <a:r>
              <a:rPr lang="fr-CA" noProof="0"/>
              <a:t>Rapport annuel</a:t>
            </a:r>
            <a:endParaRPr lang="fr-CA" b="0" noProof="0"/>
          </a:p>
        </p:txBody>
      </p:sp>
      <p:sp>
        <p:nvSpPr>
          <p:cNvPr id="6" name="Slide Number Placeholder 5"/>
          <p:cNvSpPr>
            <a:spLocks noGrp="1"/>
          </p:cNvSpPr>
          <p:nvPr>
            <p:ph type="sldNum" sz="quarter" idx="12"/>
          </p:nvPr>
        </p:nvSpPr>
        <p:spPr/>
        <p:txBody>
          <a:bodyPr/>
          <a:lstStyle/>
          <a:p>
            <a:pPr rtl="0"/>
            <a:fld id="{294A09A9-5501-47C1-A89A-A340965A2BE2}" type="slidenum">
              <a:rPr lang="fr-CA" noProof="0" smtClean="0"/>
              <a:pPr rtl="0"/>
              <a:t>‹#›</a:t>
            </a:fld>
            <a:endParaRPr lang="fr-CA" noProof="0">
              <a:latin typeface="+mn-lt"/>
            </a:endParaRPr>
          </a:p>
        </p:txBody>
      </p:sp>
    </p:spTree>
    <p:extLst>
      <p:ext uri="{BB962C8B-B14F-4D97-AF65-F5344CB8AC3E}">
        <p14:creationId xmlns:p14="http://schemas.microsoft.com/office/powerpoint/2010/main" val="3707438540"/>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CA"/>
              <a:t>Modifier le style du titre</a:t>
            </a:r>
            <a:endParaRPr lang="en-US"/>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4" name="Date Placeholder 3"/>
          <p:cNvSpPr>
            <a:spLocks noGrp="1"/>
          </p:cNvSpPr>
          <p:nvPr>
            <p:ph type="dt" sz="half" idx="10"/>
          </p:nvPr>
        </p:nvSpPr>
        <p:spPr/>
        <p:txBody>
          <a:bodyPr/>
          <a:lstStyle/>
          <a:p>
            <a:pPr rtl="0"/>
            <a:fld id="{C4C0E991-5636-4E5B-AC29-1C80B74B8278}" type="datetime4">
              <a:rPr lang="fr-CA" noProof="0" smtClean="0">
                <a:latin typeface="+mn-lt"/>
              </a:rPr>
              <a:t>19 janvier 2026</a:t>
            </a:fld>
            <a:endParaRPr lang="fr-CA" noProof="0">
              <a:latin typeface="+mn-lt"/>
            </a:endParaRPr>
          </a:p>
        </p:txBody>
      </p:sp>
      <p:sp>
        <p:nvSpPr>
          <p:cNvPr id="5" name="Footer Placeholder 4"/>
          <p:cNvSpPr>
            <a:spLocks noGrp="1"/>
          </p:cNvSpPr>
          <p:nvPr>
            <p:ph type="ftr" sz="quarter" idx="11"/>
          </p:nvPr>
        </p:nvSpPr>
        <p:spPr/>
        <p:txBody>
          <a:bodyPr/>
          <a:lstStyle/>
          <a:p>
            <a:pPr rtl="0"/>
            <a:r>
              <a:rPr lang="fr-CA" noProof="0"/>
              <a:t>Rapport annuel</a:t>
            </a:r>
            <a:endParaRPr lang="fr-CA" b="0" noProof="0"/>
          </a:p>
        </p:txBody>
      </p:sp>
      <p:sp>
        <p:nvSpPr>
          <p:cNvPr id="6" name="Slide Number Placeholder 5"/>
          <p:cNvSpPr>
            <a:spLocks noGrp="1"/>
          </p:cNvSpPr>
          <p:nvPr>
            <p:ph type="sldNum" sz="quarter" idx="12"/>
          </p:nvPr>
        </p:nvSpPr>
        <p:spPr/>
        <p:txBody>
          <a:bodyPr/>
          <a:lstStyle/>
          <a:p>
            <a:pPr rtl="0"/>
            <a:fld id="{294A09A9-5501-47C1-A89A-A340965A2BE2}" type="slidenum">
              <a:rPr lang="fr-CA" noProof="0" smtClean="0"/>
              <a:pPr rtl="0"/>
              <a:t>‹#›</a:t>
            </a:fld>
            <a:endParaRPr lang="fr-CA" noProof="0">
              <a:latin typeface="+mn-lt"/>
            </a:endParaRPr>
          </a:p>
        </p:txBody>
      </p:sp>
    </p:spTree>
    <p:extLst>
      <p:ext uri="{BB962C8B-B14F-4D97-AF65-F5344CB8AC3E}">
        <p14:creationId xmlns:p14="http://schemas.microsoft.com/office/powerpoint/2010/main" val="2599715336"/>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re">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rtlCol="0" anchor="b">
            <a:noAutofit/>
          </a:bodyPr>
          <a:lstStyle>
            <a:lvl1pPr algn="l">
              <a:defRPr sz="6000" b="1" i="0" spc="100" baseline="0">
                <a:solidFill>
                  <a:schemeClr val="bg1"/>
                </a:solidFill>
                <a:latin typeface="+mj-lt"/>
              </a:defRPr>
            </a:lvl1pPr>
          </a:lstStyle>
          <a:p>
            <a:pPr rtl="0"/>
            <a:r>
              <a:rPr lang="fr-CA" noProof="0"/>
              <a:t>Modifier le style du titre</a:t>
            </a:r>
          </a:p>
        </p:txBody>
      </p:sp>
      <p:grpSp>
        <p:nvGrpSpPr>
          <p:cNvPr id="9" name="Groupe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orme libre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a:p>
          </p:txBody>
        </p:sp>
        <p:sp>
          <p:nvSpPr>
            <p:cNvPr id="11" name="Forme libre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a:p>
          </p:txBody>
        </p:sp>
        <p:sp>
          <p:nvSpPr>
            <p:cNvPr id="12" name="Forme libre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a:p>
          </p:txBody>
        </p:sp>
      </p:grpSp>
      <p:sp>
        <p:nvSpPr>
          <p:cNvPr id="18" name="Espace réservé au texte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rtlCol="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rtl="0"/>
            <a:r>
              <a:rPr lang="fr-CA" noProof="0"/>
              <a:t>Cliquez pour modifier les styles du texte du masque</a:t>
            </a:r>
          </a:p>
        </p:txBody>
      </p:sp>
      <p:cxnSp>
        <p:nvCxnSpPr>
          <p:cNvPr id="13" name="Connecteur droit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0213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rdre du jour">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Forme automatiqu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a:p>
          </p:txBody>
        </p:sp>
        <p:sp>
          <p:nvSpPr>
            <p:cNvPr id="8" name="Forme libre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a:p>
          </p:txBody>
        </p:sp>
        <p:sp>
          <p:nvSpPr>
            <p:cNvPr id="9" name="Forme libre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a:p>
          </p:txBody>
        </p:sp>
        <p:sp>
          <p:nvSpPr>
            <p:cNvPr id="10" name="Forme libre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fr-CA" noProof="0"/>
            </a:p>
          </p:txBody>
        </p:sp>
        <p:sp>
          <p:nvSpPr>
            <p:cNvPr id="11" name="Forme libre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a:p>
          </p:txBody>
        </p:sp>
      </p:grpSp>
      <p:sp>
        <p:nvSpPr>
          <p:cNvPr id="12" name="Titr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spc="50" baseline="0">
                <a:latin typeface="+mj-lt"/>
              </a:defRPr>
            </a:lvl1pPr>
          </a:lstStyle>
          <a:p>
            <a:pPr rtl="0"/>
            <a:r>
              <a:rPr lang="fr-CA" noProof="0"/>
              <a:t>Modifier le style du titre</a:t>
            </a:r>
          </a:p>
        </p:txBody>
      </p:sp>
      <p:cxnSp>
        <p:nvCxnSpPr>
          <p:cNvPr id="13" name="Connecteur droit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Espace réservé au texte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CA" noProof="0"/>
              <a:t>Cliquez pour modifier les styles du texte du masque</a:t>
            </a:r>
          </a:p>
        </p:txBody>
      </p:sp>
      <p:sp>
        <p:nvSpPr>
          <p:cNvPr id="15" name="Espace réservé au texte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fr-CA" noProof="0"/>
              <a:t>Cliquez pour modifier les styles du texte du masque</a:t>
            </a:r>
          </a:p>
        </p:txBody>
      </p:sp>
      <p:cxnSp>
        <p:nvCxnSpPr>
          <p:cNvPr id="16" name="Connecteur linéaire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Espace réservé au texte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CA" noProof="0"/>
              <a:t>Cliquez pour modifier les styles du texte du masque</a:t>
            </a:r>
          </a:p>
        </p:txBody>
      </p:sp>
      <p:sp>
        <p:nvSpPr>
          <p:cNvPr id="18" name="Espace réservé au texte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fr-CA" noProof="0"/>
              <a:t>Cliquez pour modifier les styles du texte du masque</a:t>
            </a:r>
          </a:p>
        </p:txBody>
      </p:sp>
      <p:cxnSp>
        <p:nvCxnSpPr>
          <p:cNvPr id="20" name="Connecteur droit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Espace réservé au texte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CA" noProof="0"/>
              <a:t>Cliquez pour modifier les styles du texte du masque</a:t>
            </a:r>
          </a:p>
        </p:txBody>
      </p:sp>
      <p:sp>
        <p:nvSpPr>
          <p:cNvPr id="22" name="Espace réservé au texte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fr-CA" noProof="0"/>
              <a:t>Cliquez pour modifier les styles du texte du masque</a:t>
            </a:r>
          </a:p>
        </p:txBody>
      </p:sp>
      <p:cxnSp>
        <p:nvCxnSpPr>
          <p:cNvPr id="23" name="Connecteur droit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Espace réservé au texte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CA" noProof="0"/>
              <a:t>Cliquez pour modifier les styles du texte du masque</a:t>
            </a:r>
          </a:p>
        </p:txBody>
      </p:sp>
      <p:sp>
        <p:nvSpPr>
          <p:cNvPr id="25" name="Espace réservé au texte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fr-CA" noProof="0"/>
              <a:t>Cliquez pour modifier les styles du texte du masque</a:t>
            </a:r>
          </a:p>
        </p:txBody>
      </p:sp>
      <p:cxnSp>
        <p:nvCxnSpPr>
          <p:cNvPr id="26" name="Connecteur linéaire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Espace réservé au texte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CA" noProof="0"/>
              <a:t>Cliquez pour modifier les styles du texte du masque</a:t>
            </a:r>
          </a:p>
        </p:txBody>
      </p:sp>
      <p:sp>
        <p:nvSpPr>
          <p:cNvPr id="28" name="Espace réservé au texte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fr-CA" noProof="0"/>
              <a:t>Cliquez pour modifier les styles du texte du masque</a:t>
            </a:r>
          </a:p>
        </p:txBody>
      </p:sp>
      <p:sp>
        <p:nvSpPr>
          <p:cNvPr id="2" name="Espace réservé à la date 1">
            <a:extLst>
              <a:ext uri="{FF2B5EF4-FFF2-40B4-BE49-F238E27FC236}">
                <a16:creationId xmlns:a16="http://schemas.microsoft.com/office/drawing/2014/main" id="{62655503-4608-4F79-A5D4-B2F67958F263}"/>
              </a:ext>
            </a:extLst>
          </p:cNvPr>
          <p:cNvSpPr>
            <a:spLocks noGrp="1"/>
          </p:cNvSpPr>
          <p:nvPr>
            <p:ph type="dt" sz="half" idx="25"/>
          </p:nvPr>
        </p:nvSpPr>
        <p:spPr/>
        <p:txBody>
          <a:bodyPr rtlCol="0"/>
          <a:lstStyle/>
          <a:p>
            <a:pPr rtl="0"/>
            <a:fld id="{6B854BCF-1B8A-4731-A015-4474F5562135}" type="datetime4">
              <a:rPr lang="fr-CA" noProof="0" smtClean="0">
                <a:latin typeface="+mn-lt"/>
              </a:rPr>
              <a:t>19 janvier 2026</a:t>
            </a:fld>
            <a:endParaRPr lang="fr-CA" noProof="0">
              <a:latin typeface="+mn-lt"/>
            </a:endParaRPr>
          </a:p>
        </p:txBody>
      </p:sp>
      <p:sp>
        <p:nvSpPr>
          <p:cNvPr id="3" name="Espace réservé du pied de page 2">
            <a:extLst>
              <a:ext uri="{FF2B5EF4-FFF2-40B4-BE49-F238E27FC236}">
                <a16:creationId xmlns:a16="http://schemas.microsoft.com/office/drawing/2014/main" id="{9DAFA395-FE4C-4A99-A74E-57757D8473E1}"/>
              </a:ext>
            </a:extLst>
          </p:cNvPr>
          <p:cNvSpPr>
            <a:spLocks noGrp="1"/>
          </p:cNvSpPr>
          <p:nvPr>
            <p:ph type="ftr" sz="quarter" idx="26"/>
          </p:nvPr>
        </p:nvSpPr>
        <p:spPr/>
        <p:txBody>
          <a:bodyPr rtlCol="0"/>
          <a:lstStyle/>
          <a:p>
            <a:pPr rtl="0"/>
            <a:r>
              <a:rPr lang="fr-CA" noProof="0"/>
              <a:t>Rapport annuel</a:t>
            </a:r>
            <a:endParaRPr lang="fr-CA" b="0" noProof="0"/>
          </a:p>
        </p:txBody>
      </p:sp>
      <p:sp>
        <p:nvSpPr>
          <p:cNvPr id="4" name="Espace réservé du numéro de diapositive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rtlCol="0"/>
          <a:lstStyle/>
          <a:p>
            <a:pPr rtl="0"/>
            <a:fld id="{294A09A9-5501-47C1-A89A-A340965A2BE2}" type="slidenum">
              <a:rPr lang="fr-CA" noProof="0" smtClean="0"/>
              <a:pPr rtl="0"/>
              <a:t>‹#›</a:t>
            </a:fld>
            <a:endParaRPr lang="fr-CA" noProof="0"/>
          </a:p>
        </p:txBody>
      </p:sp>
    </p:spTree>
    <p:extLst>
      <p:ext uri="{BB962C8B-B14F-4D97-AF65-F5344CB8AC3E}">
        <p14:creationId xmlns:p14="http://schemas.microsoft.com/office/powerpoint/2010/main" val="3064604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a:p>
        </p:txBody>
      </p:sp>
      <p:sp>
        <p:nvSpPr>
          <p:cNvPr id="3" name="Content Placeholder 2"/>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7" name="Date Placeholder 3"/>
          <p:cNvSpPr>
            <a:spLocks noGrp="1"/>
          </p:cNvSpPr>
          <p:nvPr>
            <p:ph type="dt" sz="half" idx="10"/>
          </p:nvPr>
        </p:nvSpPr>
        <p:spPr/>
        <p:txBody>
          <a:bodyPr/>
          <a:lstStyle/>
          <a:p>
            <a:pPr rtl="0"/>
            <a:fld id="{C4C0E991-5636-4E5B-AC29-1C80B74B8278}" type="datetime4">
              <a:rPr lang="fr-CA" noProof="0" smtClean="0">
                <a:latin typeface="+mn-lt"/>
              </a:rPr>
              <a:t>19 janvier 2026</a:t>
            </a:fld>
            <a:endParaRPr lang="fr-CA" noProof="0">
              <a:latin typeface="+mn-lt"/>
            </a:endParaRPr>
          </a:p>
        </p:txBody>
      </p:sp>
      <p:sp>
        <p:nvSpPr>
          <p:cNvPr id="5" name="Footer Placeholder 4"/>
          <p:cNvSpPr>
            <a:spLocks noGrp="1"/>
          </p:cNvSpPr>
          <p:nvPr>
            <p:ph type="ftr" sz="quarter" idx="11"/>
          </p:nvPr>
        </p:nvSpPr>
        <p:spPr/>
        <p:txBody>
          <a:bodyPr/>
          <a:lstStyle/>
          <a:p>
            <a:pPr rtl="0"/>
            <a:r>
              <a:rPr lang="fr-CA" noProof="0"/>
              <a:t>Rapport annuel</a:t>
            </a:r>
            <a:endParaRPr lang="fr-CA" b="0" noProof="0"/>
          </a:p>
        </p:txBody>
      </p:sp>
      <p:sp>
        <p:nvSpPr>
          <p:cNvPr id="6" name="Slide Number Placeholder 5"/>
          <p:cNvSpPr>
            <a:spLocks noGrp="1"/>
          </p:cNvSpPr>
          <p:nvPr>
            <p:ph type="sldNum" sz="quarter" idx="12"/>
          </p:nvPr>
        </p:nvSpPr>
        <p:spPr/>
        <p:txBody>
          <a:bodyPr/>
          <a:lstStyle/>
          <a:p>
            <a:pPr rtl="0"/>
            <a:fld id="{294A09A9-5501-47C1-A89A-A340965A2BE2}" type="slidenum">
              <a:rPr lang="fr-CA" noProof="0" smtClean="0"/>
              <a:pPr rtl="0"/>
              <a:t>‹#›</a:t>
            </a:fld>
            <a:endParaRPr lang="fr-CA" noProof="0">
              <a:latin typeface="+mn-lt"/>
            </a:endParaRPr>
          </a:p>
        </p:txBody>
      </p:sp>
    </p:spTree>
    <p:extLst>
      <p:ext uri="{BB962C8B-B14F-4D97-AF65-F5344CB8AC3E}">
        <p14:creationId xmlns:p14="http://schemas.microsoft.com/office/powerpoint/2010/main" val="1225888477"/>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grpSp>
        <p:nvGrpSpPr>
          <p:cNvPr id="13" name="Groupe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orme libre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a:p>
          </p:txBody>
        </p:sp>
        <p:sp>
          <p:nvSpPr>
            <p:cNvPr id="16" name="Forme libre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a:p>
          </p:txBody>
        </p:sp>
        <p:sp>
          <p:nvSpPr>
            <p:cNvPr id="19" name="Forme libre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a:p>
          </p:txBody>
        </p:sp>
      </p:grpSp>
      <p:sp>
        <p:nvSpPr>
          <p:cNvPr id="14" name="Espace réservé d’image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rtlCol="0"/>
          <a:lstStyle/>
          <a:p>
            <a:pPr rtl="0"/>
            <a:r>
              <a:rPr lang="fr-CA" noProof="0"/>
              <a:t>Cliquez sur l'icône pour ajouter une image</a:t>
            </a:r>
          </a:p>
        </p:txBody>
      </p:sp>
      <p:sp>
        <p:nvSpPr>
          <p:cNvPr id="9" name="Titr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fr-CA" noProof="0"/>
              <a:t>Modifier le style du titre</a:t>
            </a:r>
          </a:p>
        </p:txBody>
      </p:sp>
      <p:cxnSp>
        <p:nvCxnSpPr>
          <p:cNvPr id="17" name="Connecteur droit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Espace réservé au texte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rtlCol="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rtl="0"/>
            <a:r>
              <a:rPr lang="fr-CA" noProof="0"/>
              <a:t>Cliquez pour modifier les styles du texte du masque</a:t>
            </a:r>
          </a:p>
        </p:txBody>
      </p:sp>
      <p:sp>
        <p:nvSpPr>
          <p:cNvPr id="2" name="Espace réservé à la date 1">
            <a:extLst>
              <a:ext uri="{FF2B5EF4-FFF2-40B4-BE49-F238E27FC236}">
                <a16:creationId xmlns:a16="http://schemas.microsoft.com/office/drawing/2014/main" id="{CA64E0B3-57C5-4DAF-8531-F39610E77C09}"/>
              </a:ext>
            </a:extLst>
          </p:cNvPr>
          <p:cNvSpPr>
            <a:spLocks noGrp="1"/>
          </p:cNvSpPr>
          <p:nvPr>
            <p:ph type="dt" sz="half" idx="14"/>
          </p:nvPr>
        </p:nvSpPr>
        <p:spPr/>
        <p:txBody>
          <a:bodyPr rtlCol="0"/>
          <a:lstStyle/>
          <a:p>
            <a:pPr rtl="0"/>
            <a:fld id="{B8293EA6-6A83-414A-8D7C-4E2E44BE5E53}" type="datetime4">
              <a:rPr lang="fr-CA" noProof="0" smtClean="0">
                <a:latin typeface="+mn-lt"/>
              </a:rPr>
              <a:t>19 janvier 2026</a:t>
            </a:fld>
            <a:endParaRPr lang="fr-CA" noProof="0">
              <a:latin typeface="+mn-lt"/>
            </a:endParaRPr>
          </a:p>
        </p:txBody>
      </p:sp>
      <p:sp>
        <p:nvSpPr>
          <p:cNvPr id="3" name="Espace réservé du pied de page 2">
            <a:extLst>
              <a:ext uri="{FF2B5EF4-FFF2-40B4-BE49-F238E27FC236}">
                <a16:creationId xmlns:a16="http://schemas.microsoft.com/office/drawing/2014/main" id="{B7E0EC46-C626-4D58-AB64-0B3B850D1482}"/>
              </a:ext>
            </a:extLst>
          </p:cNvPr>
          <p:cNvSpPr>
            <a:spLocks noGrp="1"/>
          </p:cNvSpPr>
          <p:nvPr>
            <p:ph type="ftr" sz="quarter" idx="15"/>
          </p:nvPr>
        </p:nvSpPr>
        <p:spPr/>
        <p:txBody>
          <a:bodyPr rtlCol="0"/>
          <a:lstStyle/>
          <a:p>
            <a:pPr rtl="0"/>
            <a:r>
              <a:rPr lang="fr-CA" noProof="0"/>
              <a:t>Rapport annuel</a:t>
            </a:r>
            <a:endParaRPr lang="fr-CA" b="0" noProof="0"/>
          </a:p>
        </p:txBody>
      </p:sp>
      <p:sp>
        <p:nvSpPr>
          <p:cNvPr id="4" name="Espace réservé du numéro de diapositive 3">
            <a:extLst>
              <a:ext uri="{FF2B5EF4-FFF2-40B4-BE49-F238E27FC236}">
                <a16:creationId xmlns:a16="http://schemas.microsoft.com/office/drawing/2014/main" id="{8F25D00C-8F5C-4528-87FA-F9431D967555}"/>
              </a:ext>
            </a:extLst>
          </p:cNvPr>
          <p:cNvSpPr>
            <a:spLocks noGrp="1"/>
          </p:cNvSpPr>
          <p:nvPr>
            <p:ph type="sldNum" sz="quarter" idx="16"/>
          </p:nvPr>
        </p:nvSpPr>
        <p:spPr/>
        <p:txBody>
          <a:bodyPr rtlCol="0"/>
          <a:lstStyle/>
          <a:p>
            <a:pPr rtl="0"/>
            <a:fld id="{294A09A9-5501-47C1-A89A-A340965A2BE2}" type="slidenum">
              <a:rPr lang="fr-CA" noProof="0" smtClean="0"/>
              <a:pPr rtl="0"/>
              <a:t>‹#›</a:t>
            </a:fld>
            <a:endParaRPr lang="fr-CA" noProof="0"/>
          </a:p>
        </p:txBody>
      </p:sp>
    </p:spTree>
    <p:extLst>
      <p:ext uri="{BB962C8B-B14F-4D97-AF65-F5344CB8AC3E}">
        <p14:creationId xmlns:p14="http://schemas.microsoft.com/office/powerpoint/2010/main" val="4287135823"/>
      </p:ext>
    </p:extLst>
  </p:cSld>
  <p:clrMapOvr>
    <a:masterClrMapping/>
  </p:clrMapOvr>
  <p:extLst>
    <p:ext uri="{DCECCB84-F9BA-43D5-87BE-67443E8EF086}">
      <p15:sldGuideLst xmlns:p15="http://schemas.microsoft.com/office/powerpoint/2012/main">
        <p15:guide id="1" pos="600">
          <p15:clr>
            <a:srgbClr val="FBAE40"/>
          </p15:clr>
        </p15:guide>
        <p15:guide id="6" pos="3480">
          <p15:clr>
            <a:srgbClr val="FBAE40"/>
          </p15:clr>
        </p15:guide>
        <p15:guide id="7" orient="horz" pos="1440">
          <p15:clr>
            <a:srgbClr val="FBAE40"/>
          </p15:clr>
        </p15:guide>
        <p15:guide id="9" orient="horz" pos="1224">
          <p15:clr>
            <a:srgbClr val="FBAE40"/>
          </p15:clr>
        </p15:guide>
        <p15:guide id="10" orient="horz" pos="55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Graphique">
    <p:bg>
      <p:bgPr>
        <a:solidFill>
          <a:schemeClr val="tx1"/>
        </a:solidFill>
        <a:effectLst/>
      </p:bgPr>
    </p:bg>
    <p:spTree>
      <p:nvGrpSpPr>
        <p:cNvPr id="1" name=""/>
        <p:cNvGrpSpPr/>
        <p:nvPr/>
      </p:nvGrpSpPr>
      <p:grpSpPr>
        <a:xfrm>
          <a:off x="0" y="0"/>
          <a:ext cx="0" cy="0"/>
          <a:chOff x="0" y="0"/>
          <a:chExt cx="0" cy="0"/>
        </a:xfrm>
      </p:grpSpPr>
      <p:sp>
        <p:nvSpPr>
          <p:cNvPr id="6" name="Espace réservé du graphique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rtlCol="0"/>
          <a:lstStyle>
            <a:lvl1pPr>
              <a:defRPr>
                <a:solidFill>
                  <a:schemeClr val="tx1"/>
                </a:solidFill>
              </a:defRPr>
            </a:lvl1pPr>
          </a:lstStyle>
          <a:p>
            <a:pPr rtl="0"/>
            <a:r>
              <a:rPr lang="fr-CA" noProof="0"/>
              <a:t>Cliquez sur l'icône pour ajouter un graphique</a:t>
            </a:r>
          </a:p>
        </p:txBody>
      </p:sp>
      <p:sp>
        <p:nvSpPr>
          <p:cNvPr id="16" name="Titre 1">
            <a:extLst>
              <a:ext uri="{FF2B5EF4-FFF2-40B4-BE49-F238E27FC236}">
                <a16:creationId xmlns:a16="http://schemas.microsoft.com/office/drawing/2014/main" id="{109B023A-F28F-184D-BA48-3F1C0502AE0A}"/>
              </a:ext>
            </a:extLst>
          </p:cNvPr>
          <p:cNvSpPr>
            <a:spLocks noGrp="1"/>
          </p:cNvSpPr>
          <p:nvPr>
            <p:ph type="title" hasCustomPrompt="1"/>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fr-CA" noProof="0"/>
              <a:t>Cliquez pour modifier </a:t>
            </a:r>
          </a:p>
        </p:txBody>
      </p:sp>
      <p:sp>
        <p:nvSpPr>
          <p:cNvPr id="2" name="Espace réservé à la date 1">
            <a:extLst>
              <a:ext uri="{FF2B5EF4-FFF2-40B4-BE49-F238E27FC236}">
                <a16:creationId xmlns:a16="http://schemas.microsoft.com/office/drawing/2014/main" id="{371012B1-809A-45CE-9FED-46D08DC8C42B}"/>
              </a:ext>
            </a:extLst>
          </p:cNvPr>
          <p:cNvSpPr>
            <a:spLocks noGrp="1"/>
          </p:cNvSpPr>
          <p:nvPr>
            <p:ph type="dt" sz="half" idx="11"/>
          </p:nvPr>
        </p:nvSpPr>
        <p:spPr/>
        <p:txBody>
          <a:bodyPr rtlCol="0"/>
          <a:lstStyle/>
          <a:p>
            <a:pPr rtl="0"/>
            <a:fld id="{2161441A-549E-40D8-8BB9-2A77068B6533}" type="datetime4">
              <a:rPr lang="fr-CA" noProof="0" smtClean="0">
                <a:latin typeface="+mn-lt"/>
              </a:rPr>
              <a:t>19 janvier 2026</a:t>
            </a:fld>
            <a:endParaRPr lang="fr-CA" noProof="0">
              <a:latin typeface="+mn-lt"/>
            </a:endParaRPr>
          </a:p>
        </p:txBody>
      </p:sp>
      <p:sp>
        <p:nvSpPr>
          <p:cNvPr id="3" name="Espace réservé du pied de page 2">
            <a:extLst>
              <a:ext uri="{FF2B5EF4-FFF2-40B4-BE49-F238E27FC236}">
                <a16:creationId xmlns:a16="http://schemas.microsoft.com/office/drawing/2014/main" id="{3FB6FA27-6601-4107-A3C9-808CB4430246}"/>
              </a:ext>
            </a:extLst>
          </p:cNvPr>
          <p:cNvSpPr>
            <a:spLocks noGrp="1"/>
          </p:cNvSpPr>
          <p:nvPr>
            <p:ph type="ftr" sz="quarter" idx="12"/>
          </p:nvPr>
        </p:nvSpPr>
        <p:spPr/>
        <p:txBody>
          <a:bodyPr rtlCol="0"/>
          <a:lstStyle/>
          <a:p>
            <a:pPr rtl="0"/>
            <a:r>
              <a:rPr lang="fr-CA" noProof="0"/>
              <a:t>Rapport annuel</a:t>
            </a:r>
            <a:endParaRPr lang="fr-CA" b="0" noProof="0"/>
          </a:p>
        </p:txBody>
      </p:sp>
      <p:sp>
        <p:nvSpPr>
          <p:cNvPr id="4" name="Espace réservé du numéro de diapositive 3">
            <a:extLst>
              <a:ext uri="{FF2B5EF4-FFF2-40B4-BE49-F238E27FC236}">
                <a16:creationId xmlns:a16="http://schemas.microsoft.com/office/drawing/2014/main" id="{0919432A-F8B5-4A96-AEE6-2E159658D5DD}"/>
              </a:ext>
            </a:extLst>
          </p:cNvPr>
          <p:cNvSpPr>
            <a:spLocks noGrp="1"/>
          </p:cNvSpPr>
          <p:nvPr>
            <p:ph type="sldNum" sz="quarter" idx="13"/>
          </p:nvPr>
        </p:nvSpPr>
        <p:spPr/>
        <p:txBody>
          <a:bodyPr rtlCol="0"/>
          <a:lstStyle/>
          <a:p>
            <a:pPr rtl="0"/>
            <a:fld id="{294A09A9-5501-47C1-A89A-A340965A2BE2}" type="slidenum">
              <a:rPr lang="fr-CA" noProof="0" smtClean="0"/>
              <a:pPr rtl="0"/>
              <a:t>‹#›</a:t>
            </a:fld>
            <a:endParaRPr lang="fr-CA" noProof="0">
              <a:latin typeface="+mn-lt"/>
            </a:endParaRPr>
          </a:p>
        </p:txBody>
      </p:sp>
    </p:spTree>
    <p:extLst>
      <p:ext uri="{BB962C8B-B14F-4D97-AF65-F5344CB8AC3E}">
        <p14:creationId xmlns:p14="http://schemas.microsoft.com/office/powerpoint/2010/main" val="387688625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Équipe">
    <p:bg>
      <p:bgPr>
        <a:solidFill>
          <a:schemeClr val="tx1"/>
        </a:solidFill>
        <a:effectLst/>
      </p:bgPr>
    </p:bg>
    <p:spTree>
      <p:nvGrpSpPr>
        <p:cNvPr id="1" name=""/>
        <p:cNvGrpSpPr/>
        <p:nvPr/>
      </p:nvGrpSpPr>
      <p:grpSpPr>
        <a:xfrm>
          <a:off x="0" y="0"/>
          <a:ext cx="0" cy="0"/>
          <a:chOff x="0" y="0"/>
          <a:chExt cx="0" cy="0"/>
        </a:xfrm>
      </p:grpSpPr>
      <p:grpSp>
        <p:nvGrpSpPr>
          <p:cNvPr id="25" name="Groupe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orme libre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a:p>
          </p:txBody>
        </p:sp>
        <p:sp>
          <p:nvSpPr>
            <p:cNvPr id="27" name="Forme libre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a:p>
          </p:txBody>
        </p:sp>
        <p:sp>
          <p:nvSpPr>
            <p:cNvPr id="36" name="Forme libre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a:p>
          </p:txBody>
        </p:sp>
      </p:grpSp>
      <p:sp>
        <p:nvSpPr>
          <p:cNvPr id="38" name="Espace réservé de l’image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rtlCol="0"/>
          <a:lstStyle/>
          <a:p>
            <a:pPr rtl="0"/>
            <a:r>
              <a:rPr lang="fr-CA" noProof="0"/>
              <a:t>Cliquez sur l'icône pour ajouter une image</a:t>
            </a:r>
          </a:p>
        </p:txBody>
      </p:sp>
      <p:sp>
        <p:nvSpPr>
          <p:cNvPr id="61" name="Titr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fr-CA" noProof="0"/>
              <a:t>Modifier le style du titre</a:t>
            </a:r>
          </a:p>
        </p:txBody>
      </p:sp>
      <p:cxnSp>
        <p:nvCxnSpPr>
          <p:cNvPr id="62" name="Connecteur droit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Espace réservé de l’image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rtlCol="0"/>
          <a:lstStyle/>
          <a:p>
            <a:pPr rtl="0"/>
            <a:r>
              <a:rPr lang="fr-CA" noProof="0"/>
              <a:t>Cliquez sur l'icône pour ajouter une image</a:t>
            </a:r>
          </a:p>
        </p:txBody>
      </p:sp>
      <p:sp>
        <p:nvSpPr>
          <p:cNvPr id="72" name="Espace réservé au texte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CA" noProof="0"/>
              <a:t>Cliquez pour modifier les styles du texte du masque</a:t>
            </a:r>
          </a:p>
        </p:txBody>
      </p:sp>
      <p:sp>
        <p:nvSpPr>
          <p:cNvPr id="73" name="Espace réservé au texte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fr-CA" noProof="0"/>
              <a:t>Cliquez pour modifier les styles du texte du masque</a:t>
            </a:r>
          </a:p>
        </p:txBody>
      </p:sp>
      <p:sp>
        <p:nvSpPr>
          <p:cNvPr id="74" name="Espace réservé au texte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CA" noProof="0"/>
              <a:t>Cliquez pour modifier les styles du texte du masque</a:t>
            </a:r>
          </a:p>
        </p:txBody>
      </p:sp>
      <p:sp>
        <p:nvSpPr>
          <p:cNvPr id="75" name="Espace réservé au texte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fr-CA" noProof="0"/>
              <a:t>Cliquez pour modifier les styles du texte du masque</a:t>
            </a:r>
          </a:p>
        </p:txBody>
      </p:sp>
      <p:sp>
        <p:nvSpPr>
          <p:cNvPr id="76" name="Espace réservé au texte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CA" noProof="0"/>
              <a:t>Cliquez pour modifier les styles du texte du masque</a:t>
            </a:r>
          </a:p>
        </p:txBody>
      </p:sp>
      <p:sp>
        <p:nvSpPr>
          <p:cNvPr id="77" name="Espace réservé au texte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fr-CA" noProof="0"/>
              <a:t>Cliquez pour modifier les styles du texte du masque</a:t>
            </a:r>
          </a:p>
        </p:txBody>
      </p:sp>
      <p:sp>
        <p:nvSpPr>
          <p:cNvPr id="78" name="Espace réservé au texte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CA" noProof="0"/>
              <a:t>Cliquez pour modifier les styles du texte du masque</a:t>
            </a:r>
          </a:p>
        </p:txBody>
      </p:sp>
      <p:sp>
        <p:nvSpPr>
          <p:cNvPr id="79" name="Espace réservé au texte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fr-CA" noProof="0"/>
              <a:t>Cliquez pour modifier les styles du texte du masque</a:t>
            </a:r>
          </a:p>
        </p:txBody>
      </p:sp>
      <p:grpSp>
        <p:nvGrpSpPr>
          <p:cNvPr id="23" name="Groupe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Forme automatiqu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a:p>
          </p:txBody>
        </p:sp>
        <p:sp>
          <p:nvSpPr>
            <p:cNvPr id="29" name="Forme libre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a:p>
          </p:txBody>
        </p:sp>
        <p:sp>
          <p:nvSpPr>
            <p:cNvPr id="30" name="Forme libre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a:p>
          </p:txBody>
        </p:sp>
        <p:sp>
          <p:nvSpPr>
            <p:cNvPr id="31" name="Forme libre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fr-CA" noProof="0"/>
            </a:p>
          </p:txBody>
        </p:sp>
        <p:sp>
          <p:nvSpPr>
            <p:cNvPr id="32" name="Forme libre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a:p>
          </p:txBody>
        </p:sp>
      </p:grpSp>
      <p:sp>
        <p:nvSpPr>
          <p:cNvPr id="66" name="Espace réservé de l’image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rtlCol="0"/>
          <a:lstStyle/>
          <a:p>
            <a:pPr rtl="0"/>
            <a:r>
              <a:rPr lang="fr-CA" noProof="0"/>
              <a:t>Cliquez sur l'icône pour ajouter une image</a:t>
            </a:r>
          </a:p>
        </p:txBody>
      </p:sp>
      <p:sp>
        <p:nvSpPr>
          <p:cNvPr id="69" name="Espace réservé de l’image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rtlCol="0"/>
          <a:lstStyle/>
          <a:p>
            <a:pPr rtl="0"/>
            <a:r>
              <a:rPr lang="fr-CA" noProof="0"/>
              <a:t>Cliquez sur l'icône pour ajouter une image</a:t>
            </a:r>
          </a:p>
        </p:txBody>
      </p:sp>
      <p:sp>
        <p:nvSpPr>
          <p:cNvPr id="2" name="Espace réservé à la date 1">
            <a:extLst>
              <a:ext uri="{FF2B5EF4-FFF2-40B4-BE49-F238E27FC236}">
                <a16:creationId xmlns:a16="http://schemas.microsoft.com/office/drawing/2014/main" id="{8ED89364-B1CB-4E72-A6BB-95A34B50661C}"/>
              </a:ext>
            </a:extLst>
          </p:cNvPr>
          <p:cNvSpPr>
            <a:spLocks noGrp="1"/>
          </p:cNvSpPr>
          <p:nvPr>
            <p:ph type="dt" sz="half" idx="32"/>
          </p:nvPr>
        </p:nvSpPr>
        <p:spPr/>
        <p:txBody>
          <a:bodyPr rtlCol="0"/>
          <a:lstStyle/>
          <a:p>
            <a:pPr rtl="0"/>
            <a:fld id="{0216407D-2782-4E2F-8724-501B96319D2B}" type="datetime4">
              <a:rPr lang="fr-CA" noProof="0" smtClean="0">
                <a:latin typeface="+mn-lt"/>
              </a:rPr>
              <a:t>19 janvier 2026</a:t>
            </a:fld>
            <a:endParaRPr lang="fr-CA" noProof="0">
              <a:latin typeface="+mn-lt"/>
            </a:endParaRPr>
          </a:p>
        </p:txBody>
      </p:sp>
      <p:sp>
        <p:nvSpPr>
          <p:cNvPr id="3" name="Espace réservé du pied de page 2">
            <a:extLst>
              <a:ext uri="{FF2B5EF4-FFF2-40B4-BE49-F238E27FC236}">
                <a16:creationId xmlns:a16="http://schemas.microsoft.com/office/drawing/2014/main" id="{8E09328F-B310-4BF3-883E-BA9A39676AF2}"/>
              </a:ext>
            </a:extLst>
          </p:cNvPr>
          <p:cNvSpPr>
            <a:spLocks noGrp="1"/>
          </p:cNvSpPr>
          <p:nvPr>
            <p:ph type="ftr" sz="quarter" idx="33"/>
          </p:nvPr>
        </p:nvSpPr>
        <p:spPr/>
        <p:txBody>
          <a:bodyPr rtlCol="0"/>
          <a:lstStyle/>
          <a:p>
            <a:pPr rtl="0"/>
            <a:r>
              <a:rPr lang="fr-CA" noProof="0"/>
              <a:t>Rapport annuel</a:t>
            </a:r>
            <a:endParaRPr lang="fr-CA" b="0" noProof="0"/>
          </a:p>
        </p:txBody>
      </p:sp>
      <p:sp>
        <p:nvSpPr>
          <p:cNvPr id="4" name="Espace réservé du numéro de diapositive 3">
            <a:extLst>
              <a:ext uri="{FF2B5EF4-FFF2-40B4-BE49-F238E27FC236}">
                <a16:creationId xmlns:a16="http://schemas.microsoft.com/office/drawing/2014/main" id="{04192EF2-9336-43EF-A365-1F54000F7DE9}"/>
              </a:ext>
            </a:extLst>
          </p:cNvPr>
          <p:cNvSpPr>
            <a:spLocks noGrp="1"/>
          </p:cNvSpPr>
          <p:nvPr>
            <p:ph type="sldNum" sz="quarter" idx="34"/>
          </p:nvPr>
        </p:nvSpPr>
        <p:spPr/>
        <p:txBody>
          <a:bodyPr rtlCol="0"/>
          <a:lstStyle/>
          <a:p>
            <a:pPr rtl="0"/>
            <a:fld id="{294A09A9-5501-47C1-A89A-A340965A2BE2}" type="slidenum">
              <a:rPr lang="fr-CA" noProof="0" smtClean="0"/>
              <a:pPr rtl="0"/>
              <a:t>‹#›</a:t>
            </a:fld>
            <a:endParaRPr lang="fr-CA" noProof="0"/>
          </a:p>
        </p:txBody>
      </p:sp>
    </p:spTree>
    <p:extLst>
      <p:ext uri="{BB962C8B-B14F-4D97-AF65-F5344CB8AC3E}">
        <p14:creationId xmlns:p14="http://schemas.microsoft.com/office/powerpoint/2010/main" val="81289386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4008">
          <p15:clr>
            <a:srgbClr val="FBAE40"/>
          </p15:clr>
        </p15:guide>
        <p15:guide id="5" pos="1944">
          <p15:clr>
            <a:srgbClr val="FBAE40"/>
          </p15:clr>
        </p15:guide>
        <p15:guide id="6" pos="3648">
          <p15:clr>
            <a:srgbClr val="FBAE40"/>
          </p15:clr>
        </p15:guide>
        <p15:guide id="7" orient="horz" pos="1392">
          <p15:clr>
            <a:srgbClr val="FBAE40"/>
          </p15:clr>
        </p15:guide>
        <p15:guide id="8" orient="horz" pos="552">
          <p15:clr>
            <a:srgbClr val="FBAE40"/>
          </p15:clr>
        </p15:guide>
        <p15:guide id="9" orient="horz" pos="1224">
          <p15:clr>
            <a:srgbClr val="FBAE40"/>
          </p15:clr>
        </p15:guide>
        <p15:guide id="10" pos="5352">
          <p15:clr>
            <a:srgbClr val="FBAE40"/>
          </p15:clr>
        </p15:guide>
        <p15:guide id="11" pos="5736">
          <p15:clr>
            <a:srgbClr val="FBAE40"/>
          </p15:clr>
        </p15:guide>
        <p15:guide id="12" orient="horz" pos="2904">
          <p15:clr>
            <a:srgbClr val="FBAE40"/>
          </p15:clr>
        </p15:guide>
        <p15:guide id="13" orient="horz" pos="160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e 18">
            <a:extLst>
              <a:ext uri="{FF2B5EF4-FFF2-40B4-BE49-F238E27FC236}">
                <a16:creationId xmlns:a16="http://schemas.microsoft.com/office/drawing/2014/main"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Forme libre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a:p>
          </p:txBody>
        </p:sp>
        <p:sp>
          <p:nvSpPr>
            <p:cNvPr id="21" name="Forme libre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a:p>
          </p:txBody>
        </p:sp>
        <p:sp>
          <p:nvSpPr>
            <p:cNvPr id="22" name="Forme libre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a:p>
          </p:txBody>
        </p:sp>
      </p:grpSp>
      <p:sp>
        <p:nvSpPr>
          <p:cNvPr id="32" name="Titr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fr-CA" noProof="0"/>
              <a:t>Modifier le style du titre</a:t>
            </a:r>
          </a:p>
        </p:txBody>
      </p:sp>
      <p:cxnSp>
        <p:nvCxnSpPr>
          <p:cNvPr id="33" name="Connecteur droit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Espace réservé du texte 2">
            <a:extLst>
              <a:ext uri="{FF2B5EF4-FFF2-40B4-BE49-F238E27FC236}">
                <a16:creationId xmlns:a16="http://schemas.microsoft.com/office/drawing/2014/main" id="{A6147D10-E7D7-8F40-AF69-726398729333}"/>
              </a:ext>
            </a:extLst>
          </p:cNvPr>
          <p:cNvSpPr>
            <a:spLocks noGrp="1"/>
          </p:cNvSpPr>
          <p:nvPr>
            <p:ph type="body" idx="1"/>
          </p:nvPr>
        </p:nvSpPr>
        <p:spPr>
          <a:xfrm>
            <a:off x="964023" y="2300984"/>
            <a:ext cx="4827178"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CA" noProof="0"/>
              <a:t>Cliquez pour modifier les styles du texte du masque</a:t>
            </a:r>
          </a:p>
        </p:txBody>
      </p:sp>
      <p:sp>
        <p:nvSpPr>
          <p:cNvPr id="25" name="Espace réservé du texte 2">
            <a:extLst>
              <a:ext uri="{FF2B5EF4-FFF2-40B4-BE49-F238E27FC236}">
                <a16:creationId xmlns:a16="http://schemas.microsoft.com/office/drawing/2014/main" id="{3A0EE708-F36B-444B-9A8B-D48D69535E45}"/>
              </a:ext>
            </a:extLst>
          </p:cNvPr>
          <p:cNvSpPr>
            <a:spLocks noGrp="1"/>
          </p:cNvSpPr>
          <p:nvPr>
            <p:ph type="body" idx="10"/>
          </p:nvPr>
        </p:nvSpPr>
        <p:spPr>
          <a:xfrm>
            <a:off x="6362700" y="2300984"/>
            <a:ext cx="4764829"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CA" noProof="0"/>
              <a:t>Cliquez pour modifier les styles du texte du masque</a:t>
            </a:r>
          </a:p>
        </p:txBody>
      </p:sp>
      <p:sp>
        <p:nvSpPr>
          <p:cNvPr id="27" name="Espace réservé au contenu 3">
            <a:extLst>
              <a:ext uri="{FF2B5EF4-FFF2-40B4-BE49-F238E27FC236}">
                <a16:creationId xmlns:a16="http://schemas.microsoft.com/office/drawing/2014/main" id="{E81957B7-CEA6-A446-A203-471CF9A57FFD}"/>
              </a:ext>
            </a:extLst>
          </p:cNvPr>
          <p:cNvSpPr>
            <a:spLocks noGrp="1"/>
          </p:cNvSpPr>
          <p:nvPr>
            <p:ph sz="half" idx="2"/>
          </p:nvPr>
        </p:nvSpPr>
        <p:spPr>
          <a:xfrm>
            <a:off x="964023" y="2799146"/>
            <a:ext cx="482717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fr-CA" noProof="0"/>
              <a:t>Cliquez pour modifier les styles du texte du masque</a:t>
            </a:r>
          </a:p>
        </p:txBody>
      </p:sp>
      <p:sp>
        <p:nvSpPr>
          <p:cNvPr id="28" name="Espace réservé du contenu 3">
            <a:extLst>
              <a:ext uri="{FF2B5EF4-FFF2-40B4-BE49-F238E27FC236}">
                <a16:creationId xmlns:a16="http://schemas.microsoft.com/office/drawing/2014/main" id="{E40D4044-0F7B-0647-BAB5-16B23EBD9ECD}"/>
              </a:ext>
            </a:extLst>
          </p:cNvPr>
          <p:cNvSpPr>
            <a:spLocks noGrp="1"/>
          </p:cNvSpPr>
          <p:nvPr>
            <p:ph sz="half" idx="13"/>
          </p:nvPr>
        </p:nvSpPr>
        <p:spPr>
          <a:xfrm>
            <a:off x="6362700" y="2799146"/>
            <a:ext cx="4756241"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fr-CA" noProof="0"/>
              <a:t>Cliquez pour modifier les styles du texte du masque</a:t>
            </a:r>
          </a:p>
        </p:txBody>
      </p:sp>
      <p:cxnSp>
        <p:nvCxnSpPr>
          <p:cNvPr id="15" name="Connecteur linéaire 14">
            <a:extLst>
              <a:ext uri="{FF2B5EF4-FFF2-40B4-BE49-F238E27FC236}">
                <a16:creationId xmlns:a16="http://schemas.microsoft.com/office/drawing/2014/main" id="{ED51C063-0222-064B-8A2E-485FE9EAC10D}"/>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Espace réservé à la date 1">
            <a:extLst>
              <a:ext uri="{FF2B5EF4-FFF2-40B4-BE49-F238E27FC236}">
                <a16:creationId xmlns:a16="http://schemas.microsoft.com/office/drawing/2014/main" id="{4914D182-A7DD-4F7B-B207-262854316EDA}"/>
              </a:ext>
            </a:extLst>
          </p:cNvPr>
          <p:cNvSpPr>
            <a:spLocks noGrp="1"/>
          </p:cNvSpPr>
          <p:nvPr>
            <p:ph type="dt" sz="half" idx="14"/>
          </p:nvPr>
        </p:nvSpPr>
        <p:spPr/>
        <p:txBody>
          <a:bodyPr rtlCol="0"/>
          <a:lstStyle/>
          <a:p>
            <a:pPr rtl="0"/>
            <a:fld id="{1D45B9F5-9A4C-4DC6-B219-64EA16FE9943}" type="datetime4">
              <a:rPr lang="fr-CA" noProof="0" smtClean="0">
                <a:latin typeface="+mn-lt"/>
              </a:rPr>
              <a:t>19 janvier 2026</a:t>
            </a:fld>
            <a:endParaRPr lang="fr-CA" noProof="0">
              <a:latin typeface="+mn-lt"/>
            </a:endParaRPr>
          </a:p>
        </p:txBody>
      </p:sp>
      <p:sp>
        <p:nvSpPr>
          <p:cNvPr id="3" name="Espace réservé du pied de page 2">
            <a:extLst>
              <a:ext uri="{FF2B5EF4-FFF2-40B4-BE49-F238E27FC236}">
                <a16:creationId xmlns:a16="http://schemas.microsoft.com/office/drawing/2014/main" id="{10B29252-5D0B-4B9D-9FBD-8EC0929FE096}"/>
              </a:ext>
            </a:extLst>
          </p:cNvPr>
          <p:cNvSpPr>
            <a:spLocks noGrp="1"/>
          </p:cNvSpPr>
          <p:nvPr>
            <p:ph type="ftr" sz="quarter" idx="15"/>
          </p:nvPr>
        </p:nvSpPr>
        <p:spPr/>
        <p:txBody>
          <a:bodyPr rtlCol="0"/>
          <a:lstStyle/>
          <a:p>
            <a:pPr rtl="0"/>
            <a:r>
              <a:rPr lang="fr-CA" noProof="0"/>
              <a:t>Rapport annuel</a:t>
            </a:r>
            <a:endParaRPr lang="fr-CA" b="0" noProof="0"/>
          </a:p>
        </p:txBody>
      </p:sp>
      <p:sp>
        <p:nvSpPr>
          <p:cNvPr id="4" name="Espace réservé du numéro de diapositive 3">
            <a:extLst>
              <a:ext uri="{FF2B5EF4-FFF2-40B4-BE49-F238E27FC236}">
                <a16:creationId xmlns:a16="http://schemas.microsoft.com/office/drawing/2014/main" id="{5BB4FEF6-E217-4110-BBF5-C4B77ADC8457}"/>
              </a:ext>
            </a:extLst>
          </p:cNvPr>
          <p:cNvSpPr>
            <a:spLocks noGrp="1"/>
          </p:cNvSpPr>
          <p:nvPr>
            <p:ph type="sldNum" sz="quarter" idx="16"/>
          </p:nvPr>
        </p:nvSpPr>
        <p:spPr/>
        <p:txBody>
          <a:bodyPr rtlCol="0"/>
          <a:lstStyle/>
          <a:p>
            <a:pPr rtl="0"/>
            <a:fld id="{294A09A9-5501-47C1-A89A-A340965A2BE2}" type="slidenum">
              <a:rPr lang="fr-CA" noProof="0" smtClean="0"/>
              <a:pPr rtl="0"/>
              <a:t>‹#›</a:t>
            </a:fld>
            <a:endParaRPr lang="fr-CA" noProof="0"/>
          </a:p>
        </p:txBody>
      </p:sp>
    </p:spTree>
    <p:extLst>
      <p:ext uri="{BB962C8B-B14F-4D97-AF65-F5344CB8AC3E}">
        <p14:creationId xmlns:p14="http://schemas.microsoft.com/office/powerpoint/2010/main" val="7734665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ynthèse ">
    <p:bg>
      <p:bgPr>
        <a:solidFill>
          <a:schemeClr val="tx1"/>
        </a:solidFill>
        <a:effectLst/>
      </p:bgPr>
    </p:bg>
    <p:spTree>
      <p:nvGrpSpPr>
        <p:cNvPr id="1" name=""/>
        <p:cNvGrpSpPr/>
        <p:nvPr/>
      </p:nvGrpSpPr>
      <p:grpSpPr>
        <a:xfrm>
          <a:off x="0" y="0"/>
          <a:ext cx="0" cy="0"/>
          <a:chOff x="0" y="0"/>
          <a:chExt cx="0" cy="0"/>
        </a:xfrm>
      </p:grpSpPr>
      <p:sp>
        <p:nvSpPr>
          <p:cNvPr id="32" name="Titr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fr-CA" noProof="0"/>
              <a:t>Modifier le style du titre</a:t>
            </a:r>
          </a:p>
        </p:txBody>
      </p:sp>
      <p:cxnSp>
        <p:nvCxnSpPr>
          <p:cNvPr id="33" name="Connecteur droit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Espace réservé du texte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rtlCol="0">
            <a:noAutofit/>
          </a:bodyPr>
          <a:lstStyle>
            <a:lvl1pPr marL="0" indent="0">
              <a:buNone/>
              <a:defRPr sz="1600">
                <a:latin typeface="+mn-lt"/>
              </a:defRPr>
            </a:lvl1pPr>
          </a:lstStyle>
          <a:p>
            <a:pPr lvl="0" rtl="0"/>
            <a:r>
              <a:rPr lang="fr-CA" noProof="0"/>
              <a:t>Cliquez pour modifier les styles du texte du masque</a:t>
            </a:r>
          </a:p>
        </p:txBody>
      </p:sp>
      <p:grpSp>
        <p:nvGrpSpPr>
          <p:cNvPr id="15" name="Groupe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orme libre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a:p>
          </p:txBody>
        </p:sp>
        <p:sp>
          <p:nvSpPr>
            <p:cNvPr id="17" name="Forme libre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a:p>
          </p:txBody>
        </p:sp>
        <p:sp>
          <p:nvSpPr>
            <p:cNvPr id="18" name="Forme libre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CA" noProof="0"/>
            </a:p>
          </p:txBody>
        </p:sp>
      </p:grpSp>
      <p:sp>
        <p:nvSpPr>
          <p:cNvPr id="4" name="Espace réservé au texte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fr-CA" noProof="0"/>
              <a:t>Cliquez pour modifier les styles du texte du masque</a:t>
            </a:r>
          </a:p>
        </p:txBody>
      </p:sp>
      <p:sp>
        <p:nvSpPr>
          <p:cNvPr id="21" name="Espace réservé du texte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rtlCol="0">
            <a:noAutofit/>
          </a:bodyPr>
          <a:lstStyle>
            <a:lvl1pPr marL="0" indent="0">
              <a:buNone/>
              <a:defRPr sz="1600">
                <a:latin typeface="+mn-lt"/>
              </a:defRPr>
            </a:lvl1pPr>
          </a:lstStyle>
          <a:p>
            <a:pPr lvl="0" rtl="0"/>
            <a:r>
              <a:rPr lang="fr-CA" noProof="0"/>
              <a:t>Cliquez pour modifier les styles du texte du masque</a:t>
            </a:r>
          </a:p>
        </p:txBody>
      </p:sp>
      <p:sp>
        <p:nvSpPr>
          <p:cNvPr id="22" name="Espace réservé au texte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fr-CA" noProof="0"/>
              <a:t>Cliquez pour modifier les styles du texte du masque</a:t>
            </a:r>
          </a:p>
        </p:txBody>
      </p:sp>
      <p:sp>
        <p:nvSpPr>
          <p:cNvPr id="23" name="Espace réservé du texte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rtlCol="0">
            <a:noAutofit/>
          </a:bodyPr>
          <a:lstStyle>
            <a:lvl1pPr marL="0" indent="0">
              <a:buNone/>
              <a:defRPr sz="1600">
                <a:latin typeface="+mn-lt"/>
              </a:defRPr>
            </a:lvl1pPr>
          </a:lstStyle>
          <a:p>
            <a:pPr lvl="0" rtl="0"/>
            <a:r>
              <a:rPr lang="fr-CA" noProof="0"/>
              <a:t>Cliquez pour modifier les styles du texte du masque</a:t>
            </a:r>
          </a:p>
        </p:txBody>
      </p:sp>
      <p:sp>
        <p:nvSpPr>
          <p:cNvPr id="24" name="Espace réservé au texte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fr-CA" noProof="0"/>
              <a:t>Cliquez pour modifier les styles du texte du masque</a:t>
            </a:r>
          </a:p>
        </p:txBody>
      </p:sp>
      <p:sp>
        <p:nvSpPr>
          <p:cNvPr id="25" name="Espace réservé du texte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rtlCol="0">
            <a:noAutofit/>
          </a:bodyPr>
          <a:lstStyle>
            <a:lvl1pPr marL="0" indent="0">
              <a:buNone/>
              <a:defRPr sz="1600">
                <a:latin typeface="+mn-lt"/>
              </a:defRPr>
            </a:lvl1pPr>
          </a:lstStyle>
          <a:p>
            <a:pPr lvl="0" rtl="0"/>
            <a:r>
              <a:rPr lang="fr-CA" noProof="0"/>
              <a:t>Cliquez pour modifier les styles du texte du masque</a:t>
            </a:r>
          </a:p>
        </p:txBody>
      </p:sp>
      <p:sp>
        <p:nvSpPr>
          <p:cNvPr id="26" name="Espace réservé au texte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fr-CA" noProof="0"/>
              <a:t>Cliquez pour modifier les styles du texte du masque</a:t>
            </a:r>
          </a:p>
        </p:txBody>
      </p:sp>
      <p:sp>
        <p:nvSpPr>
          <p:cNvPr id="27" name="Espace réservé du texte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rtlCol="0">
            <a:noAutofit/>
          </a:bodyPr>
          <a:lstStyle>
            <a:lvl1pPr marL="0" indent="0">
              <a:buNone/>
              <a:defRPr sz="1600">
                <a:latin typeface="+mn-lt"/>
              </a:defRPr>
            </a:lvl1pPr>
          </a:lstStyle>
          <a:p>
            <a:pPr lvl="0" rtl="0"/>
            <a:r>
              <a:rPr lang="fr-CA" noProof="0"/>
              <a:t>Cliquez pour modifier les styles du texte du masque</a:t>
            </a:r>
          </a:p>
        </p:txBody>
      </p:sp>
      <p:sp>
        <p:nvSpPr>
          <p:cNvPr id="28" name="Espace réservé au texte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fr-CA" noProof="0"/>
              <a:t>Cliquez pour modifier les styles du texte du masque</a:t>
            </a:r>
          </a:p>
        </p:txBody>
      </p:sp>
      <p:sp>
        <p:nvSpPr>
          <p:cNvPr id="2" name="Espace réservé à la date 1">
            <a:extLst>
              <a:ext uri="{FF2B5EF4-FFF2-40B4-BE49-F238E27FC236}">
                <a16:creationId xmlns:a16="http://schemas.microsoft.com/office/drawing/2014/main" id="{EC45E38A-5516-4C3E-88FC-0DCBD876054B}"/>
              </a:ext>
            </a:extLst>
          </p:cNvPr>
          <p:cNvSpPr>
            <a:spLocks noGrp="1"/>
          </p:cNvSpPr>
          <p:nvPr>
            <p:ph type="dt" sz="half" idx="21"/>
          </p:nvPr>
        </p:nvSpPr>
        <p:spPr/>
        <p:txBody>
          <a:bodyPr rtlCol="0"/>
          <a:lstStyle/>
          <a:p>
            <a:pPr rtl="0"/>
            <a:fld id="{E68F0E03-E97D-4597-BAB6-0F4D9AB4476D}" type="datetime4">
              <a:rPr lang="fr-CA" noProof="0" smtClean="0">
                <a:latin typeface="+mn-lt"/>
              </a:rPr>
              <a:t>19 janvier 2026</a:t>
            </a:fld>
            <a:endParaRPr lang="fr-CA" noProof="0">
              <a:latin typeface="+mn-lt"/>
            </a:endParaRPr>
          </a:p>
        </p:txBody>
      </p:sp>
      <p:sp>
        <p:nvSpPr>
          <p:cNvPr id="5" name="Espace réservé du pied de page 4">
            <a:extLst>
              <a:ext uri="{FF2B5EF4-FFF2-40B4-BE49-F238E27FC236}">
                <a16:creationId xmlns:a16="http://schemas.microsoft.com/office/drawing/2014/main" id="{14225273-038D-4F51-A093-83D80104F21A}"/>
              </a:ext>
            </a:extLst>
          </p:cNvPr>
          <p:cNvSpPr>
            <a:spLocks noGrp="1"/>
          </p:cNvSpPr>
          <p:nvPr>
            <p:ph type="ftr" sz="quarter" idx="22"/>
          </p:nvPr>
        </p:nvSpPr>
        <p:spPr/>
        <p:txBody>
          <a:bodyPr rtlCol="0"/>
          <a:lstStyle/>
          <a:p>
            <a:pPr rtl="0"/>
            <a:r>
              <a:rPr lang="fr-CA" noProof="0"/>
              <a:t>Rapport annuel</a:t>
            </a:r>
            <a:endParaRPr lang="fr-CA" b="0" noProof="0"/>
          </a:p>
        </p:txBody>
      </p:sp>
      <p:sp>
        <p:nvSpPr>
          <p:cNvPr id="6" name="Espace réservé du numéro de diapositive 5">
            <a:extLst>
              <a:ext uri="{FF2B5EF4-FFF2-40B4-BE49-F238E27FC236}">
                <a16:creationId xmlns:a16="http://schemas.microsoft.com/office/drawing/2014/main" id="{C7F24E14-E0E0-44FA-A4AA-FA63A858730C}"/>
              </a:ext>
            </a:extLst>
          </p:cNvPr>
          <p:cNvSpPr>
            <a:spLocks noGrp="1"/>
          </p:cNvSpPr>
          <p:nvPr>
            <p:ph type="sldNum" sz="quarter" idx="23"/>
          </p:nvPr>
        </p:nvSpPr>
        <p:spPr/>
        <p:txBody>
          <a:bodyPr rtlCol="0"/>
          <a:lstStyle/>
          <a:p>
            <a:pPr rtl="0"/>
            <a:fld id="{294A09A9-5501-47C1-A89A-A340965A2BE2}" type="slidenum">
              <a:rPr lang="fr-CA" noProof="0" smtClean="0"/>
              <a:pPr rtl="0"/>
              <a:t>‹#›</a:t>
            </a:fld>
            <a:endParaRPr lang="fr-CA" noProof="0"/>
          </a:p>
        </p:txBody>
      </p:sp>
    </p:spTree>
    <p:extLst>
      <p:ext uri="{BB962C8B-B14F-4D97-AF65-F5344CB8AC3E}">
        <p14:creationId xmlns:p14="http://schemas.microsoft.com/office/powerpoint/2010/main" val="2317657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CA"/>
              <a:t>Modifier le style du titre</a:t>
            </a:r>
            <a:endParaRPr lang="en-US"/>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Cliquez pour modifier les styles du texte du masque</a:t>
            </a:r>
          </a:p>
        </p:txBody>
      </p:sp>
      <p:sp>
        <p:nvSpPr>
          <p:cNvPr id="4" name="Date Placeholder 3"/>
          <p:cNvSpPr>
            <a:spLocks noGrp="1"/>
          </p:cNvSpPr>
          <p:nvPr>
            <p:ph type="dt" sz="half" idx="10"/>
          </p:nvPr>
        </p:nvSpPr>
        <p:spPr/>
        <p:txBody>
          <a:bodyPr/>
          <a:lstStyle/>
          <a:p>
            <a:pPr rtl="0"/>
            <a:fld id="{C4C0E991-5636-4E5B-AC29-1C80B74B8278}" type="datetime4">
              <a:rPr lang="fr-CA" noProof="0" smtClean="0">
                <a:latin typeface="+mn-lt"/>
              </a:rPr>
              <a:t>19 janvier 2026</a:t>
            </a:fld>
            <a:endParaRPr lang="fr-CA" noProof="0">
              <a:latin typeface="+mn-lt"/>
            </a:endParaRPr>
          </a:p>
        </p:txBody>
      </p:sp>
      <p:sp>
        <p:nvSpPr>
          <p:cNvPr id="5" name="Footer Placeholder 4"/>
          <p:cNvSpPr>
            <a:spLocks noGrp="1"/>
          </p:cNvSpPr>
          <p:nvPr>
            <p:ph type="ftr" sz="quarter" idx="11"/>
          </p:nvPr>
        </p:nvSpPr>
        <p:spPr/>
        <p:txBody>
          <a:bodyPr/>
          <a:lstStyle/>
          <a:p>
            <a:pPr rtl="0"/>
            <a:r>
              <a:rPr lang="fr-CA" noProof="0"/>
              <a:t>Rapport annuel</a:t>
            </a:r>
            <a:endParaRPr lang="fr-CA" b="0" noProof="0"/>
          </a:p>
        </p:txBody>
      </p:sp>
      <p:sp>
        <p:nvSpPr>
          <p:cNvPr id="6" name="Slide Number Placeholder 5"/>
          <p:cNvSpPr>
            <a:spLocks noGrp="1"/>
          </p:cNvSpPr>
          <p:nvPr>
            <p:ph type="sldNum" sz="quarter" idx="12"/>
          </p:nvPr>
        </p:nvSpPr>
        <p:spPr/>
        <p:txBody>
          <a:bodyPr/>
          <a:lstStyle/>
          <a:p>
            <a:pPr rtl="0"/>
            <a:fld id="{294A09A9-5501-47C1-A89A-A340965A2BE2}" type="slidenum">
              <a:rPr lang="fr-CA" noProof="0" smtClean="0"/>
              <a:pPr rtl="0"/>
              <a:t>‹#›</a:t>
            </a:fld>
            <a:endParaRPr lang="fr-CA" noProof="0">
              <a:latin typeface="+mn-lt"/>
            </a:endParaRPr>
          </a:p>
        </p:txBody>
      </p:sp>
    </p:spTree>
    <p:extLst>
      <p:ext uri="{BB962C8B-B14F-4D97-AF65-F5344CB8AC3E}">
        <p14:creationId xmlns:p14="http://schemas.microsoft.com/office/powerpoint/2010/main" val="226607440"/>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5" name="Date Placeholder 4"/>
          <p:cNvSpPr>
            <a:spLocks noGrp="1"/>
          </p:cNvSpPr>
          <p:nvPr>
            <p:ph type="dt" sz="half" idx="10"/>
          </p:nvPr>
        </p:nvSpPr>
        <p:spPr/>
        <p:txBody>
          <a:bodyPr/>
          <a:lstStyle/>
          <a:p>
            <a:pPr rtl="0"/>
            <a:fld id="{C4C0E991-5636-4E5B-AC29-1C80B74B8278}" type="datetime4">
              <a:rPr lang="fr-CA" noProof="0" smtClean="0">
                <a:latin typeface="+mn-lt"/>
              </a:rPr>
              <a:t>19 janvier 2026</a:t>
            </a:fld>
            <a:endParaRPr lang="fr-CA" noProof="0">
              <a:latin typeface="+mn-lt"/>
            </a:endParaRPr>
          </a:p>
        </p:txBody>
      </p:sp>
      <p:sp>
        <p:nvSpPr>
          <p:cNvPr id="6" name="Footer Placeholder 5"/>
          <p:cNvSpPr>
            <a:spLocks noGrp="1"/>
          </p:cNvSpPr>
          <p:nvPr>
            <p:ph type="ftr" sz="quarter" idx="11"/>
          </p:nvPr>
        </p:nvSpPr>
        <p:spPr/>
        <p:txBody>
          <a:bodyPr/>
          <a:lstStyle/>
          <a:p>
            <a:pPr rtl="0"/>
            <a:r>
              <a:rPr lang="fr-CA" noProof="0"/>
              <a:t>Rapport annuel</a:t>
            </a:r>
            <a:endParaRPr lang="fr-CA" b="0" noProof="0"/>
          </a:p>
        </p:txBody>
      </p:sp>
      <p:sp>
        <p:nvSpPr>
          <p:cNvPr id="7" name="Slide Number Placeholder 6"/>
          <p:cNvSpPr>
            <a:spLocks noGrp="1"/>
          </p:cNvSpPr>
          <p:nvPr>
            <p:ph type="sldNum" sz="quarter" idx="12"/>
          </p:nvPr>
        </p:nvSpPr>
        <p:spPr/>
        <p:txBody>
          <a:bodyPr/>
          <a:lstStyle/>
          <a:p>
            <a:pPr rtl="0"/>
            <a:fld id="{294A09A9-5501-47C1-A89A-A340965A2BE2}" type="slidenum">
              <a:rPr lang="fr-CA" noProof="0" smtClean="0"/>
              <a:pPr rtl="0"/>
              <a:t>‹#›</a:t>
            </a:fld>
            <a:endParaRPr lang="fr-CA" noProof="0">
              <a:latin typeface="+mn-lt"/>
            </a:endParaRPr>
          </a:p>
        </p:txBody>
      </p:sp>
    </p:spTree>
    <p:extLst>
      <p:ext uri="{BB962C8B-B14F-4D97-AF65-F5344CB8AC3E}">
        <p14:creationId xmlns:p14="http://schemas.microsoft.com/office/powerpoint/2010/main" val="2213866356"/>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a:t>Modifier le style du titre</a:t>
            </a:r>
            <a:endParaRPr lang="en-US"/>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7" name="Date Placeholder 6"/>
          <p:cNvSpPr>
            <a:spLocks noGrp="1"/>
          </p:cNvSpPr>
          <p:nvPr>
            <p:ph type="dt" sz="half" idx="10"/>
          </p:nvPr>
        </p:nvSpPr>
        <p:spPr/>
        <p:txBody>
          <a:bodyPr/>
          <a:lstStyle/>
          <a:p>
            <a:pPr rtl="0"/>
            <a:fld id="{C4C0E991-5636-4E5B-AC29-1C80B74B8278}" type="datetime4">
              <a:rPr lang="fr-CA" noProof="0" smtClean="0">
                <a:latin typeface="+mn-lt"/>
              </a:rPr>
              <a:t>19 janvier 2026</a:t>
            </a:fld>
            <a:endParaRPr lang="fr-CA" noProof="0">
              <a:latin typeface="+mn-lt"/>
            </a:endParaRPr>
          </a:p>
        </p:txBody>
      </p:sp>
      <p:sp>
        <p:nvSpPr>
          <p:cNvPr id="8" name="Footer Placeholder 7"/>
          <p:cNvSpPr>
            <a:spLocks noGrp="1"/>
          </p:cNvSpPr>
          <p:nvPr>
            <p:ph type="ftr" sz="quarter" idx="11"/>
          </p:nvPr>
        </p:nvSpPr>
        <p:spPr/>
        <p:txBody>
          <a:bodyPr/>
          <a:lstStyle/>
          <a:p>
            <a:pPr rtl="0"/>
            <a:r>
              <a:rPr lang="fr-CA" noProof="0"/>
              <a:t>Rapport annuel</a:t>
            </a:r>
            <a:endParaRPr lang="fr-CA" b="0" noProof="0"/>
          </a:p>
        </p:txBody>
      </p:sp>
      <p:sp>
        <p:nvSpPr>
          <p:cNvPr id="9" name="Slide Number Placeholder 8"/>
          <p:cNvSpPr>
            <a:spLocks noGrp="1"/>
          </p:cNvSpPr>
          <p:nvPr>
            <p:ph type="sldNum" sz="quarter" idx="12"/>
          </p:nvPr>
        </p:nvSpPr>
        <p:spPr/>
        <p:txBody>
          <a:bodyPr/>
          <a:lstStyle/>
          <a:p>
            <a:pPr rtl="0"/>
            <a:fld id="{294A09A9-5501-47C1-A89A-A340965A2BE2}" type="slidenum">
              <a:rPr lang="fr-CA" noProof="0" smtClean="0"/>
              <a:pPr rtl="0"/>
              <a:t>‹#›</a:t>
            </a:fld>
            <a:endParaRPr lang="fr-CA" noProof="0">
              <a:latin typeface="+mn-lt"/>
            </a:endParaRPr>
          </a:p>
        </p:txBody>
      </p:sp>
    </p:spTree>
    <p:extLst>
      <p:ext uri="{BB962C8B-B14F-4D97-AF65-F5344CB8AC3E}">
        <p14:creationId xmlns:p14="http://schemas.microsoft.com/office/powerpoint/2010/main" val="2454391304"/>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a:p>
        </p:txBody>
      </p:sp>
      <p:sp>
        <p:nvSpPr>
          <p:cNvPr id="7" name="Date Placeholder 2"/>
          <p:cNvSpPr>
            <a:spLocks noGrp="1"/>
          </p:cNvSpPr>
          <p:nvPr>
            <p:ph type="dt" sz="half" idx="10"/>
          </p:nvPr>
        </p:nvSpPr>
        <p:spPr/>
        <p:txBody>
          <a:bodyPr/>
          <a:lstStyle/>
          <a:p>
            <a:pPr rtl="0"/>
            <a:fld id="{C4C0E991-5636-4E5B-AC29-1C80B74B8278}" type="datetime4">
              <a:rPr lang="fr-CA" noProof="0" smtClean="0">
                <a:latin typeface="+mn-lt"/>
              </a:rPr>
              <a:t>19 janvier 2026</a:t>
            </a:fld>
            <a:endParaRPr lang="fr-CA" noProof="0">
              <a:latin typeface="+mn-lt"/>
            </a:endParaRPr>
          </a:p>
        </p:txBody>
      </p:sp>
      <p:sp>
        <p:nvSpPr>
          <p:cNvPr id="5" name="Footer Placeholder 3"/>
          <p:cNvSpPr>
            <a:spLocks noGrp="1"/>
          </p:cNvSpPr>
          <p:nvPr>
            <p:ph type="ftr" sz="quarter" idx="11"/>
          </p:nvPr>
        </p:nvSpPr>
        <p:spPr/>
        <p:txBody>
          <a:bodyPr/>
          <a:lstStyle/>
          <a:p>
            <a:pPr rtl="0"/>
            <a:r>
              <a:rPr lang="fr-CA" noProof="0"/>
              <a:t>Rapport annuel</a:t>
            </a:r>
            <a:endParaRPr lang="fr-CA" b="0" noProof="0"/>
          </a:p>
        </p:txBody>
      </p:sp>
      <p:sp>
        <p:nvSpPr>
          <p:cNvPr id="6" name="Slide Number Placeholder 4"/>
          <p:cNvSpPr>
            <a:spLocks noGrp="1"/>
          </p:cNvSpPr>
          <p:nvPr>
            <p:ph type="sldNum" sz="quarter" idx="12"/>
          </p:nvPr>
        </p:nvSpPr>
        <p:spPr/>
        <p:txBody>
          <a:bodyPr/>
          <a:lstStyle/>
          <a:p>
            <a:pPr rtl="0"/>
            <a:fld id="{294A09A9-5501-47C1-A89A-A340965A2BE2}" type="slidenum">
              <a:rPr lang="fr-CA" noProof="0" smtClean="0"/>
              <a:pPr rtl="0"/>
              <a:t>‹#›</a:t>
            </a:fld>
            <a:endParaRPr lang="fr-CA" noProof="0">
              <a:latin typeface="+mn-lt"/>
            </a:endParaRPr>
          </a:p>
        </p:txBody>
      </p:sp>
    </p:spTree>
    <p:extLst>
      <p:ext uri="{BB962C8B-B14F-4D97-AF65-F5344CB8AC3E}">
        <p14:creationId xmlns:p14="http://schemas.microsoft.com/office/powerpoint/2010/main" val="334827482"/>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rtl="0"/>
            <a:fld id="{C4C0E991-5636-4E5B-AC29-1C80B74B8278}" type="datetime4">
              <a:rPr lang="fr-CA" noProof="0" smtClean="0">
                <a:latin typeface="+mn-lt"/>
              </a:rPr>
              <a:t>19 janvier 2026</a:t>
            </a:fld>
            <a:endParaRPr lang="fr-CA" noProof="0">
              <a:latin typeface="+mn-lt"/>
            </a:endParaRPr>
          </a:p>
        </p:txBody>
      </p:sp>
      <p:sp>
        <p:nvSpPr>
          <p:cNvPr id="5" name="Footer Placeholder 2"/>
          <p:cNvSpPr>
            <a:spLocks noGrp="1"/>
          </p:cNvSpPr>
          <p:nvPr>
            <p:ph type="ftr" sz="quarter" idx="11"/>
          </p:nvPr>
        </p:nvSpPr>
        <p:spPr/>
        <p:txBody>
          <a:bodyPr/>
          <a:lstStyle/>
          <a:p>
            <a:pPr rtl="0"/>
            <a:r>
              <a:rPr lang="fr-CA" noProof="0"/>
              <a:t>Rapport annuel</a:t>
            </a:r>
            <a:endParaRPr lang="fr-CA" b="0" noProof="0"/>
          </a:p>
        </p:txBody>
      </p:sp>
      <p:sp>
        <p:nvSpPr>
          <p:cNvPr id="6" name="Slide Number Placeholder 3"/>
          <p:cNvSpPr>
            <a:spLocks noGrp="1"/>
          </p:cNvSpPr>
          <p:nvPr>
            <p:ph type="sldNum" sz="quarter" idx="12"/>
          </p:nvPr>
        </p:nvSpPr>
        <p:spPr/>
        <p:txBody>
          <a:bodyPr/>
          <a:lstStyle/>
          <a:p>
            <a:pPr rtl="0"/>
            <a:fld id="{294A09A9-5501-47C1-A89A-A340965A2BE2}" type="slidenum">
              <a:rPr lang="fr-CA" noProof="0" smtClean="0"/>
              <a:pPr rtl="0"/>
              <a:t>‹#›</a:t>
            </a:fld>
            <a:endParaRPr lang="fr-CA" noProof="0">
              <a:latin typeface="+mn-lt"/>
            </a:endParaRPr>
          </a:p>
        </p:txBody>
      </p:sp>
    </p:spTree>
    <p:extLst>
      <p:ext uri="{BB962C8B-B14F-4D97-AF65-F5344CB8AC3E}">
        <p14:creationId xmlns:p14="http://schemas.microsoft.com/office/powerpoint/2010/main" val="302680611"/>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CA"/>
              <a:t>Modifier le style du titre</a:t>
            </a:r>
            <a:endParaRPr lang="en-US"/>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7" name="Date Placeholder 4"/>
          <p:cNvSpPr>
            <a:spLocks noGrp="1"/>
          </p:cNvSpPr>
          <p:nvPr>
            <p:ph type="dt" sz="half" idx="10"/>
          </p:nvPr>
        </p:nvSpPr>
        <p:spPr/>
        <p:txBody>
          <a:bodyPr/>
          <a:lstStyle/>
          <a:p>
            <a:pPr rtl="0"/>
            <a:fld id="{C4C0E991-5636-4E5B-AC29-1C80B74B8278}" type="datetime4">
              <a:rPr lang="fr-CA" noProof="0" smtClean="0">
                <a:latin typeface="+mn-lt"/>
              </a:rPr>
              <a:t>19 janvier 2026</a:t>
            </a:fld>
            <a:endParaRPr lang="fr-CA" noProof="0">
              <a:latin typeface="+mn-lt"/>
            </a:endParaRPr>
          </a:p>
        </p:txBody>
      </p:sp>
      <p:sp>
        <p:nvSpPr>
          <p:cNvPr id="5" name="Footer Placeholder 5"/>
          <p:cNvSpPr>
            <a:spLocks noGrp="1"/>
          </p:cNvSpPr>
          <p:nvPr>
            <p:ph type="ftr" sz="quarter" idx="11"/>
          </p:nvPr>
        </p:nvSpPr>
        <p:spPr/>
        <p:txBody>
          <a:bodyPr/>
          <a:lstStyle/>
          <a:p>
            <a:pPr rtl="0"/>
            <a:r>
              <a:rPr lang="fr-CA" noProof="0"/>
              <a:t>Rapport annuel</a:t>
            </a:r>
            <a:endParaRPr lang="fr-CA" b="0" noProof="0"/>
          </a:p>
        </p:txBody>
      </p:sp>
      <p:sp>
        <p:nvSpPr>
          <p:cNvPr id="6" name="Slide Number Placeholder 6"/>
          <p:cNvSpPr>
            <a:spLocks noGrp="1"/>
          </p:cNvSpPr>
          <p:nvPr>
            <p:ph type="sldNum" sz="quarter" idx="12"/>
          </p:nvPr>
        </p:nvSpPr>
        <p:spPr/>
        <p:txBody>
          <a:bodyPr/>
          <a:lstStyle/>
          <a:p>
            <a:pPr rtl="0"/>
            <a:fld id="{294A09A9-5501-47C1-A89A-A340965A2BE2}" type="slidenum">
              <a:rPr lang="fr-CA" noProof="0" smtClean="0"/>
              <a:pPr rtl="0"/>
              <a:t>‹#›</a:t>
            </a:fld>
            <a:endParaRPr lang="fr-CA" noProof="0">
              <a:latin typeface="+mn-lt"/>
            </a:endParaRPr>
          </a:p>
        </p:txBody>
      </p:sp>
    </p:spTree>
    <p:extLst>
      <p:ext uri="{BB962C8B-B14F-4D97-AF65-F5344CB8AC3E}">
        <p14:creationId xmlns:p14="http://schemas.microsoft.com/office/powerpoint/2010/main" val="90259375"/>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CA"/>
              <a:t>Modifier le style du titre</a:t>
            </a:r>
            <a:endParaRPr lang="en-US"/>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CA"/>
              <a:t>Cliquez sur l'icône pour ajouter une image</a:t>
            </a:r>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5" name="Date Placeholder 4"/>
          <p:cNvSpPr>
            <a:spLocks noGrp="1"/>
          </p:cNvSpPr>
          <p:nvPr>
            <p:ph type="dt" sz="half" idx="10"/>
          </p:nvPr>
        </p:nvSpPr>
        <p:spPr/>
        <p:txBody>
          <a:bodyPr/>
          <a:lstStyle/>
          <a:p>
            <a:pPr rtl="0"/>
            <a:fld id="{C4C0E991-5636-4E5B-AC29-1C80B74B8278}" type="datetime4">
              <a:rPr lang="fr-CA" noProof="0" smtClean="0">
                <a:latin typeface="+mn-lt"/>
              </a:rPr>
              <a:t>19 janvier 2026</a:t>
            </a:fld>
            <a:endParaRPr lang="fr-CA" noProof="0">
              <a:latin typeface="+mn-lt"/>
            </a:endParaRPr>
          </a:p>
        </p:txBody>
      </p:sp>
      <p:sp>
        <p:nvSpPr>
          <p:cNvPr id="6" name="Footer Placeholder 5"/>
          <p:cNvSpPr>
            <a:spLocks noGrp="1"/>
          </p:cNvSpPr>
          <p:nvPr>
            <p:ph type="ftr" sz="quarter" idx="11"/>
          </p:nvPr>
        </p:nvSpPr>
        <p:spPr/>
        <p:txBody>
          <a:bodyPr/>
          <a:lstStyle/>
          <a:p>
            <a:pPr rtl="0"/>
            <a:r>
              <a:rPr lang="fr-CA" noProof="0"/>
              <a:t>Rapport annuel</a:t>
            </a:r>
            <a:endParaRPr lang="fr-CA" b="0" noProof="0"/>
          </a:p>
        </p:txBody>
      </p:sp>
      <p:sp>
        <p:nvSpPr>
          <p:cNvPr id="7" name="Slide Number Placeholder 6"/>
          <p:cNvSpPr>
            <a:spLocks noGrp="1"/>
          </p:cNvSpPr>
          <p:nvPr>
            <p:ph type="sldNum" sz="quarter" idx="12"/>
          </p:nvPr>
        </p:nvSpPr>
        <p:spPr/>
        <p:txBody>
          <a:bodyPr/>
          <a:lstStyle/>
          <a:p>
            <a:pPr rtl="0"/>
            <a:fld id="{294A09A9-5501-47C1-A89A-A340965A2BE2}" type="slidenum">
              <a:rPr lang="fr-CA" noProof="0" smtClean="0"/>
              <a:pPr rtl="0"/>
              <a:t>‹#›</a:t>
            </a:fld>
            <a:endParaRPr lang="fr-CA" noProof="0">
              <a:latin typeface="+mn-lt"/>
            </a:endParaRPr>
          </a:p>
        </p:txBody>
      </p:sp>
    </p:spTree>
    <p:extLst>
      <p:ext uri="{BB962C8B-B14F-4D97-AF65-F5344CB8AC3E}">
        <p14:creationId xmlns:p14="http://schemas.microsoft.com/office/powerpoint/2010/main" val="2672618551"/>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6">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7">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A"/>
          </a:p>
        </p:txBody>
      </p:sp>
      <p:pic>
        <p:nvPicPr>
          <p:cNvPr id="9" name="Picture 8"/>
          <p:cNvPicPr>
            <a:picLocks noChangeAspect="1"/>
          </p:cNvPicPr>
          <p:nvPr/>
        </p:nvPicPr>
        <p:blipFill rotWithShape="1">
          <a:blip r:embed="rId28">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9">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fr-CA"/>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CA"/>
              <a:t>Modifier le style du titre</a:t>
            </a:r>
            <a:endParaRPr lang="en-US"/>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rtl="0"/>
            <a:fld id="{C4C0E991-5636-4E5B-AC29-1C80B74B8278}" type="datetime4">
              <a:rPr lang="fr-CA" noProof="0" smtClean="0">
                <a:latin typeface="+mn-lt"/>
              </a:rPr>
              <a:t>19 janvier 2026</a:t>
            </a:fld>
            <a:endParaRPr lang="fr-CA" noProof="0">
              <a:latin typeface="+mn-lt"/>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rtl="0"/>
            <a:r>
              <a:rPr lang="fr-CA" noProof="0"/>
              <a:t>Rapport annuel</a:t>
            </a:r>
            <a:endParaRPr lang="fr-CA" b="0" noProof="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rtl="0"/>
            <a:fld id="{294A09A9-5501-47C1-A89A-A340965A2BE2}" type="slidenum">
              <a:rPr lang="fr-CA" noProof="0" smtClean="0"/>
              <a:pPr rtl="0"/>
              <a:t>‹#›</a:t>
            </a:fld>
            <a:endParaRPr lang="fr-CA" noProof="0">
              <a:latin typeface="+mn-lt"/>
            </a:endParaRPr>
          </a:p>
        </p:txBody>
      </p:sp>
    </p:spTree>
    <p:extLst>
      <p:ext uri="{BB962C8B-B14F-4D97-AF65-F5344CB8AC3E}">
        <p14:creationId xmlns:p14="http://schemas.microsoft.com/office/powerpoint/2010/main" val="2893258926"/>
      </p:ext>
    </p:extLst>
  </p:cSld>
  <p:clrMap bg1="dk1" tx1="lt1" bg2="dk2" tx2="lt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 id="2147483897" r:id="rId12"/>
    <p:sldLayoutId id="2147483898" r:id="rId13"/>
    <p:sldLayoutId id="2147483899" r:id="rId14"/>
    <p:sldLayoutId id="2147483900" r:id="rId15"/>
    <p:sldLayoutId id="2147483901" r:id="rId16"/>
    <p:sldLayoutId id="2147483902" r:id="rId17"/>
    <p:sldLayoutId id="2147483903" r:id="rId18"/>
    <p:sldLayoutId id="2147483904" r:id="rId19"/>
    <p:sldLayoutId id="2147483905" r:id="rId20"/>
    <p:sldLayoutId id="2147483907" r:id="rId21"/>
    <p:sldLayoutId id="2147483910" r:id="rId22"/>
    <p:sldLayoutId id="2147483912" r:id="rId23"/>
    <p:sldLayoutId id="2147483914" r:id="rId24"/>
  </p:sldLayoutIdLst>
  <p:hf hdr="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00">
          <p15:clr>
            <a:srgbClr val="547EBF"/>
          </p15:clr>
        </p15:guide>
        <p15:guide id="2" pos="39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tags" Target="../tags/tag54.xml"/><Relationship Id="rId3" Type="http://schemas.openxmlformats.org/officeDocument/2006/relationships/tags" Target="../tags/tag49.xml"/><Relationship Id="rId7" Type="http://schemas.openxmlformats.org/officeDocument/2006/relationships/tags" Target="../tags/tag53.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5" Type="http://schemas.openxmlformats.org/officeDocument/2006/relationships/tags" Target="../tags/tag51.xml"/><Relationship Id="rId10" Type="http://schemas.openxmlformats.org/officeDocument/2006/relationships/notesSlide" Target="../notesSlides/notesSlide10.xml"/><Relationship Id="rId4" Type="http://schemas.openxmlformats.org/officeDocument/2006/relationships/tags" Target="../tags/tag50.xml"/><Relationship Id="rId9"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tags" Target="../tags/tag57.xml"/><Relationship Id="rId7" Type="http://schemas.openxmlformats.org/officeDocument/2006/relationships/slideLayout" Target="../slideLayouts/slideLayout24.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63.xml"/><Relationship Id="rId7" Type="http://schemas.openxmlformats.org/officeDocument/2006/relationships/slideLayout" Target="../slideLayouts/slideLayout24.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tags" Target="../tags/tag69.xml"/><Relationship Id="rId7" Type="http://schemas.openxmlformats.org/officeDocument/2006/relationships/notesSlide" Target="../notesSlides/notesSlide13.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slideLayout" Target="../slideLayouts/slideLayout24.xml"/><Relationship Id="rId5" Type="http://schemas.openxmlformats.org/officeDocument/2006/relationships/tags" Target="../tags/tag71.xml"/><Relationship Id="rId4" Type="http://schemas.openxmlformats.org/officeDocument/2006/relationships/tags" Target="../tags/tag70.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tags" Target="../tags/tag81.xml"/><Relationship Id="rId13" Type="http://schemas.openxmlformats.org/officeDocument/2006/relationships/image" Target="../media/image11.jpeg"/><Relationship Id="rId3" Type="http://schemas.openxmlformats.org/officeDocument/2006/relationships/tags" Target="../tags/tag76.xml"/><Relationship Id="rId7" Type="http://schemas.openxmlformats.org/officeDocument/2006/relationships/tags" Target="../tags/tag80.xml"/><Relationship Id="rId12" Type="http://schemas.openxmlformats.org/officeDocument/2006/relationships/image" Target="../media/image10.jpe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11" Type="http://schemas.openxmlformats.org/officeDocument/2006/relationships/notesSlide" Target="../notesSlides/notesSlide15.xml"/><Relationship Id="rId5" Type="http://schemas.openxmlformats.org/officeDocument/2006/relationships/tags" Target="../tags/tag78.xml"/><Relationship Id="rId10" Type="http://schemas.openxmlformats.org/officeDocument/2006/relationships/slideLayout" Target="../slideLayouts/slideLayout22.xml"/><Relationship Id="rId4" Type="http://schemas.openxmlformats.org/officeDocument/2006/relationships/tags" Target="../tags/tag77.xml"/><Relationship Id="rId9" Type="http://schemas.openxmlformats.org/officeDocument/2006/relationships/tags" Target="../tags/tag82.xml"/></Relationships>
</file>

<file path=ppt/slides/_rels/slide16.xml.rels><?xml version="1.0" encoding="UTF-8" standalone="yes"?>
<Relationships xmlns="http://schemas.openxmlformats.org/package/2006/relationships"><Relationship Id="rId8" Type="http://schemas.openxmlformats.org/officeDocument/2006/relationships/tags" Target="../tags/tag90.xml"/><Relationship Id="rId3" Type="http://schemas.openxmlformats.org/officeDocument/2006/relationships/tags" Target="../tags/tag85.xml"/><Relationship Id="rId7" Type="http://schemas.openxmlformats.org/officeDocument/2006/relationships/tags" Target="../tags/tag89.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5" Type="http://schemas.openxmlformats.org/officeDocument/2006/relationships/tags" Target="../tags/tag87.xml"/><Relationship Id="rId10" Type="http://schemas.openxmlformats.org/officeDocument/2006/relationships/notesSlide" Target="../notesSlides/notesSlide16.xml"/><Relationship Id="rId4" Type="http://schemas.openxmlformats.org/officeDocument/2006/relationships/tags" Target="../tags/tag86.xml"/><Relationship Id="rId9"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tags" Target="../tags/tag93.xml"/><Relationship Id="rId7" Type="http://schemas.openxmlformats.org/officeDocument/2006/relationships/notesSlide" Target="../notesSlides/notesSlide17.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slideLayout" Target="../slideLayouts/slideLayout24.xml"/><Relationship Id="rId5" Type="http://schemas.openxmlformats.org/officeDocument/2006/relationships/tags" Target="../tags/tag95.xml"/><Relationship Id="rId4" Type="http://schemas.openxmlformats.org/officeDocument/2006/relationships/tags" Target="../tags/tag94.xml"/></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98.xml"/><Relationship Id="rId7" Type="http://schemas.openxmlformats.org/officeDocument/2006/relationships/notesSlide" Target="../notesSlides/notesSlide18.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slideLayout" Target="../slideLayouts/slideLayout21.xml"/><Relationship Id="rId5" Type="http://schemas.openxmlformats.org/officeDocument/2006/relationships/tags" Target="../tags/tag100.xml"/><Relationship Id="rId4" Type="http://schemas.openxmlformats.org/officeDocument/2006/relationships/tags" Target="../tags/tag99.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9.xml"/><Relationship Id="rId3" Type="http://schemas.openxmlformats.org/officeDocument/2006/relationships/tags" Target="../tags/tag103.xml"/><Relationship Id="rId7" Type="http://schemas.openxmlformats.org/officeDocument/2006/relationships/slideLayout" Target="../slideLayouts/slideLayout21.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notesSlide" Target="../notesSlides/notesSlide2.xml"/><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slideLayout" Target="../slideLayouts/slideLayout1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0" Type="http://schemas.openxmlformats.org/officeDocument/2006/relationships/tags" Target="../tags/tag12.xml"/><Relationship Id="rId4" Type="http://schemas.openxmlformats.org/officeDocument/2006/relationships/tags" Target="../tags/tag6.xml"/><Relationship Id="rId9" Type="http://schemas.openxmlformats.org/officeDocument/2006/relationships/tags" Target="../tags/tag1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108.xml"/><Relationship Id="rId1" Type="http://schemas.openxmlformats.org/officeDocument/2006/relationships/tags" Target="../tags/tag107.xml"/></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11.xml"/><Relationship Id="rId7" Type="http://schemas.openxmlformats.org/officeDocument/2006/relationships/hyperlink" Target="mailto:intervention@parkinsonoutaouais.com" TargetMode="Externa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notesSlide" Target="../notesSlides/notesSlide20.xml"/><Relationship Id="rId5" Type="http://schemas.openxmlformats.org/officeDocument/2006/relationships/slideLayout" Target="../slideLayouts/slideLayout20.xml"/><Relationship Id="rId4" Type="http://schemas.openxmlformats.org/officeDocument/2006/relationships/tags" Target="../tags/tag11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6.xml"/><Relationship Id="rId7" Type="http://schemas.openxmlformats.org/officeDocument/2006/relationships/notesSlide" Target="../notesSlides/notesSlide3.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Layout" Target="../slideLayouts/slideLayout23.xml"/><Relationship Id="rId5" Type="http://schemas.openxmlformats.org/officeDocument/2006/relationships/tags" Target="../tags/tag18.xml"/><Relationship Id="rId4" Type="http://schemas.openxmlformats.org/officeDocument/2006/relationships/tags" Target="../tags/tag17.xml"/></Relationships>
</file>

<file path=ppt/slides/_rels/slide4.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notesSlide" Target="../notesSlides/notesSlide4.xml"/><Relationship Id="rId5" Type="http://schemas.openxmlformats.org/officeDocument/2006/relationships/slideLayout" Target="../slideLayouts/slideLayout23.xml"/><Relationship Id="rId4" Type="http://schemas.openxmlformats.org/officeDocument/2006/relationships/tags" Target="../tags/tag22.xml"/></Relationships>
</file>

<file path=ppt/slides/_rels/slide5.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notesSlide" Target="../notesSlides/notesSlide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23.xml"/><Relationship Id="rId5" Type="http://schemas.openxmlformats.org/officeDocument/2006/relationships/tags" Target="../tags/tag27.xml"/><Relationship Id="rId4" Type="http://schemas.openxmlformats.org/officeDocument/2006/relationships/tags" Target="../tags/tag26.xml"/></Relationships>
</file>

<file path=ppt/slides/_rels/slide6.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notesSlide" Target="../notesSlides/notesSlide6.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23.xml"/><Relationship Id="rId5" Type="http://schemas.openxmlformats.org/officeDocument/2006/relationships/tags" Target="../tags/tag32.xml"/><Relationship Id="rId4" Type="http://schemas.openxmlformats.org/officeDocument/2006/relationships/tags" Target="../tags/tag31.xml"/></Relationships>
</file>

<file path=ppt/slides/_rels/slide7.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notesSlide" Target="../notesSlides/notesSlide7.xml"/><Relationship Id="rId5" Type="http://schemas.openxmlformats.org/officeDocument/2006/relationships/slideLayout" Target="../slideLayouts/slideLayout23.xml"/><Relationship Id="rId4" Type="http://schemas.openxmlformats.org/officeDocument/2006/relationships/tags" Target="../tags/tag36.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39.xml"/><Relationship Id="rId7" Type="http://schemas.openxmlformats.org/officeDocument/2006/relationships/notesSlide" Target="../notesSlides/notesSlide8.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Layout" Target="../slideLayouts/slideLayout23.xml"/><Relationship Id="rId5" Type="http://schemas.openxmlformats.org/officeDocument/2006/relationships/tags" Target="../tags/tag41.xml"/><Relationship Id="rId4" Type="http://schemas.openxmlformats.org/officeDocument/2006/relationships/tags" Target="../tags/tag40.xml"/></Relationships>
</file>

<file path=ppt/slides/_rels/slide9.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notesSlide" Target="../notesSlides/notesSlide9.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Layout" Target="../slideLayouts/slideLayout23.xml"/><Relationship Id="rId5" Type="http://schemas.openxmlformats.org/officeDocument/2006/relationships/tags" Target="../tags/tag46.xml"/><Relationship Id="rId4" Type="http://schemas.openxmlformats.org/officeDocument/2006/relationships/tags" Target="../tags/tag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3E168C-8042-5B4E-A5A4-A5BF693AE2D6}"/>
              </a:ext>
            </a:extLst>
          </p:cNvPr>
          <p:cNvSpPr>
            <a:spLocks noGrp="1"/>
          </p:cNvSpPr>
          <p:nvPr>
            <p:ph type="ctrTitle"/>
            <p:custDataLst>
              <p:tags r:id="rId1"/>
            </p:custDataLst>
          </p:nvPr>
        </p:nvSpPr>
        <p:spPr>
          <a:xfrm>
            <a:off x="3008376" y="2446003"/>
            <a:ext cx="8466201" cy="2436893"/>
          </a:xfrm>
        </p:spPr>
        <p:txBody>
          <a:bodyPr rtlCol="0"/>
          <a:lstStyle/>
          <a:p>
            <a:pPr marL="0" marR="0" lvl="0" indent="0" algn="ctr" defTabSz="457200" rtl="0" eaLnBrk="1" fontAlgn="auto" latinLnBrk="0" hangingPunct="1">
              <a:lnSpc>
                <a:spcPct val="100000"/>
              </a:lnSpc>
              <a:spcBef>
                <a:spcPts val="1000"/>
              </a:spcBef>
              <a:spcAft>
                <a:spcPts val="0"/>
              </a:spcAft>
              <a:tabLst/>
              <a:defRPr/>
            </a:pPr>
            <a:r>
              <a:rPr kumimoji="0" lang="fr-CA" sz="2400" i="0" u="none" strike="noStrike" kern="1200" cap="none" spc="0" normalizeH="0" baseline="0" noProof="0" dirty="0">
                <a:ln>
                  <a:noFill/>
                </a:ln>
                <a:solidFill>
                  <a:srgbClr val="1D2BAE"/>
                </a:solidFill>
                <a:effectLst/>
                <a:uLnTx/>
                <a:uFillTx/>
                <a:latin typeface="Century Gothic" panose="020B0502020202020204"/>
                <a:ea typeface="+mj-ea"/>
                <a:cs typeface="+mj-cs"/>
              </a:rPr>
              <a:t>Vivre avec la maladie de Parkinson </a:t>
            </a:r>
            <a:br>
              <a:rPr kumimoji="0" lang="fr-CA" sz="2400" i="0" u="none" strike="noStrike" kern="1200" cap="none" spc="0" normalizeH="0" baseline="0" noProof="0" dirty="0">
                <a:ln>
                  <a:noFill/>
                </a:ln>
                <a:solidFill>
                  <a:srgbClr val="1D2BAE"/>
                </a:solidFill>
                <a:effectLst/>
                <a:uLnTx/>
                <a:uFillTx/>
                <a:latin typeface="Century Gothic" panose="020B0502020202020204"/>
                <a:ea typeface="+mj-ea"/>
                <a:cs typeface="+mj-cs"/>
              </a:rPr>
            </a:br>
            <a:r>
              <a:rPr kumimoji="0" lang="fr-CA" sz="2400" i="0" u="none" strike="noStrike" kern="1200" cap="none" spc="0" normalizeH="0" baseline="0" noProof="0" dirty="0">
                <a:ln>
                  <a:noFill/>
                </a:ln>
                <a:solidFill>
                  <a:srgbClr val="1D2BAE"/>
                </a:solidFill>
                <a:effectLst/>
                <a:uLnTx/>
                <a:uFillTx/>
                <a:latin typeface="Century Gothic" panose="020B0502020202020204"/>
                <a:ea typeface="+mj-ea"/>
                <a:cs typeface="+mj-cs"/>
              </a:rPr>
              <a:t>(définition, symptômes, traitements, aspects au quotidien)</a:t>
            </a:r>
            <a:br>
              <a:rPr kumimoji="0" lang="fr-CA" sz="1800" b="0" i="0" u="none" strike="noStrike" kern="1200" cap="none" spc="0" normalizeH="0" baseline="0" noProof="0" dirty="0">
                <a:ln>
                  <a:noFill/>
                </a:ln>
                <a:solidFill>
                  <a:srgbClr val="1D2BAE"/>
                </a:solidFill>
                <a:effectLst/>
                <a:uLnTx/>
                <a:uFillTx/>
                <a:latin typeface="Century Gothic" panose="020B0502020202020204"/>
                <a:ea typeface="+mj-ea"/>
                <a:cs typeface="+mj-cs"/>
              </a:rPr>
            </a:br>
            <a:endParaRPr lang="fr-CA" dirty="0"/>
          </a:p>
        </p:txBody>
      </p:sp>
      <p:pic>
        <p:nvPicPr>
          <p:cNvPr id="5" name="Image 4">
            <a:extLst>
              <a:ext uri="{FF2B5EF4-FFF2-40B4-BE49-F238E27FC236}">
                <a16:creationId xmlns:a16="http://schemas.microsoft.com/office/drawing/2014/main" id="{25788E9B-44CD-D2A4-51C6-CE45B4DE6D43}"/>
              </a:ext>
            </a:extLst>
          </p:cNvPr>
          <p:cNvPicPr>
            <a:picLocks noChangeAspect="1"/>
          </p:cNvPicPr>
          <p:nvPr>
            <p:custDataLst>
              <p:tags r:id="rId2"/>
            </p:custDataLst>
          </p:nvPr>
        </p:nvPicPr>
        <p:blipFill>
          <a:blip r:embed="rId5"/>
          <a:stretch>
            <a:fillRect/>
          </a:stretch>
        </p:blipFill>
        <p:spPr>
          <a:xfrm>
            <a:off x="905851" y="141045"/>
            <a:ext cx="1250990" cy="1514019"/>
          </a:xfrm>
          <a:prstGeom prst="rect">
            <a:avLst/>
          </a:prstGeom>
        </p:spPr>
      </p:pic>
    </p:spTree>
    <p:extLst>
      <p:ext uri="{BB962C8B-B14F-4D97-AF65-F5344CB8AC3E}">
        <p14:creationId xmlns:p14="http://schemas.microsoft.com/office/powerpoint/2010/main" val="296095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09744-44BA-FD89-EE8A-145B9265834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AC08112-E534-3E63-204C-A454F159AEEE}"/>
              </a:ext>
            </a:extLst>
          </p:cNvPr>
          <p:cNvSpPr>
            <a:spLocks noGrp="1"/>
          </p:cNvSpPr>
          <p:nvPr>
            <p:ph type="title"/>
            <p:custDataLst>
              <p:tags r:id="rId1"/>
            </p:custDataLst>
          </p:nvPr>
        </p:nvSpPr>
        <p:spPr/>
        <p:txBody>
          <a:bodyPr rtlCol="0">
            <a:normAutofit fontScale="90000"/>
          </a:bodyPr>
          <a:lstStyle/>
          <a:p>
            <a:pPr rtl="0"/>
            <a:r>
              <a:rPr lang="fr-CA"/>
              <a:t>Traitements</a:t>
            </a:r>
          </a:p>
        </p:txBody>
      </p:sp>
      <p:sp>
        <p:nvSpPr>
          <p:cNvPr id="44" name="Espace réservé au texte 43">
            <a:extLst>
              <a:ext uri="{FF2B5EF4-FFF2-40B4-BE49-F238E27FC236}">
                <a16:creationId xmlns:a16="http://schemas.microsoft.com/office/drawing/2014/main" id="{4BCCCFD6-EE4D-A6F3-EBD5-F9D62D829A37}"/>
              </a:ext>
            </a:extLst>
          </p:cNvPr>
          <p:cNvSpPr>
            <a:spLocks noGrp="1"/>
          </p:cNvSpPr>
          <p:nvPr>
            <p:ph type="body" sz="quarter" idx="10"/>
            <p:custDataLst>
              <p:tags r:id="rId2"/>
            </p:custDataLst>
          </p:nvPr>
        </p:nvSpPr>
        <p:spPr/>
        <p:txBody>
          <a:bodyPr rtlCol="0"/>
          <a:lstStyle/>
          <a:p>
            <a:pPr rtl="0"/>
            <a:r>
              <a:rPr lang="fr-CA"/>
              <a:t>Les bénéfices ont augmenté de 3 % au cours du dernier trimestre</a:t>
            </a:r>
          </a:p>
        </p:txBody>
      </p:sp>
      <p:sp>
        <p:nvSpPr>
          <p:cNvPr id="50" name="Espace réservé du texte 49">
            <a:extLst>
              <a:ext uri="{FF2B5EF4-FFF2-40B4-BE49-F238E27FC236}">
                <a16:creationId xmlns:a16="http://schemas.microsoft.com/office/drawing/2014/main" id="{DBF4F1D3-CC19-F7E8-5A26-B8DC346C5F27}"/>
              </a:ext>
            </a:extLst>
          </p:cNvPr>
          <p:cNvSpPr>
            <a:spLocks noGrp="1"/>
          </p:cNvSpPr>
          <p:nvPr>
            <p:ph type="body" sz="quarter" idx="17"/>
            <p:custDataLst>
              <p:tags r:id="rId3"/>
            </p:custDataLst>
          </p:nvPr>
        </p:nvSpPr>
        <p:spPr>
          <a:xfrm>
            <a:off x="6399647" y="2656904"/>
            <a:ext cx="4457823" cy="574318"/>
          </a:xfrm>
        </p:spPr>
        <p:txBody>
          <a:bodyPr rtlCol="0"/>
          <a:lstStyle/>
          <a:p>
            <a:pPr rtl="0"/>
            <a:r>
              <a:rPr lang="fr-CA"/>
              <a:t>Nous avons augmenté la fidélisation des clients de 4 %</a:t>
            </a:r>
          </a:p>
        </p:txBody>
      </p:sp>
      <p:sp>
        <p:nvSpPr>
          <p:cNvPr id="52" name="Espace réservé au texte 51">
            <a:extLst>
              <a:ext uri="{FF2B5EF4-FFF2-40B4-BE49-F238E27FC236}">
                <a16:creationId xmlns:a16="http://schemas.microsoft.com/office/drawing/2014/main" id="{8B1C99A4-6D1F-2139-547D-8DCCF375BBD9}"/>
              </a:ext>
            </a:extLst>
          </p:cNvPr>
          <p:cNvSpPr>
            <a:spLocks noGrp="1"/>
          </p:cNvSpPr>
          <p:nvPr>
            <p:ph type="body" sz="quarter" idx="19"/>
            <p:custDataLst>
              <p:tags r:id="rId4"/>
            </p:custDataLst>
          </p:nvPr>
        </p:nvSpPr>
        <p:spPr/>
        <p:txBody>
          <a:bodyPr rtlCol="0"/>
          <a:lstStyle/>
          <a:p>
            <a:pPr rtl="0"/>
            <a:r>
              <a:rPr lang="fr-CA"/>
              <a:t>Nous sommes les leaders du secteur à tous niveaux</a:t>
            </a:r>
          </a:p>
        </p:txBody>
      </p:sp>
      <p:sp>
        <p:nvSpPr>
          <p:cNvPr id="3" name="Espace réservé à la date 2">
            <a:extLst>
              <a:ext uri="{FF2B5EF4-FFF2-40B4-BE49-F238E27FC236}">
                <a16:creationId xmlns:a16="http://schemas.microsoft.com/office/drawing/2014/main" id="{41B26966-2CFF-48B8-3AEC-B931CBF63A6D}"/>
              </a:ext>
            </a:extLst>
          </p:cNvPr>
          <p:cNvSpPr>
            <a:spLocks noGrp="1"/>
          </p:cNvSpPr>
          <p:nvPr>
            <p:ph type="dt" sz="half" idx="21"/>
            <p:custDataLst>
              <p:tags r:id="rId5"/>
            </p:custDataLst>
          </p:nvPr>
        </p:nvSpPr>
        <p:spPr>
          <a:xfrm>
            <a:off x="964023" y="5978937"/>
            <a:ext cx="9401907" cy="338211"/>
          </a:xfrm>
        </p:spPr>
        <p:txBody>
          <a:bodyPr rtlCol="0"/>
          <a:lstStyle/>
          <a:p>
            <a:pPr rtl="0"/>
            <a:r>
              <a:rPr lang="fr-CA" sz="1800" b="1" dirty="0">
                <a:solidFill>
                  <a:schemeClr val="tx2">
                    <a:alpha val="60000"/>
                  </a:schemeClr>
                </a:solidFill>
              </a:rPr>
              <a:t>La prescription et le type de médication peuvent être ajustés en cas de besoin.</a:t>
            </a:r>
          </a:p>
        </p:txBody>
      </p:sp>
      <p:sp>
        <p:nvSpPr>
          <p:cNvPr id="15" name="Espace réservé du texte 14">
            <a:extLst>
              <a:ext uri="{FF2B5EF4-FFF2-40B4-BE49-F238E27FC236}">
                <a16:creationId xmlns:a16="http://schemas.microsoft.com/office/drawing/2014/main" id="{64DC4C3A-0A25-C3D9-A430-4C24F5B05B1C}"/>
              </a:ext>
            </a:extLst>
          </p:cNvPr>
          <p:cNvSpPr>
            <a:spLocks noGrp="1"/>
          </p:cNvSpPr>
          <p:nvPr>
            <p:ph type="body" sz="quarter" idx="16"/>
            <p:custDataLst>
              <p:tags r:id="rId6"/>
            </p:custDataLst>
          </p:nvPr>
        </p:nvSpPr>
        <p:spPr>
          <a:xfrm>
            <a:off x="952500" y="2192531"/>
            <a:ext cx="10881709" cy="2053482"/>
          </a:xfrm>
        </p:spPr>
        <p:txBody>
          <a:bodyPr/>
          <a:lstStyle/>
          <a:p>
            <a:r>
              <a:rPr lang="fr-CA" b="1" dirty="0"/>
              <a:t>Médication</a:t>
            </a:r>
            <a:r>
              <a:rPr lang="fr-CA" dirty="0"/>
              <a:t> : Réduit les symptômes causés par la maladie. </a:t>
            </a:r>
          </a:p>
          <a:p>
            <a:r>
              <a:rPr lang="fr-CA" dirty="0"/>
              <a:t>Elle a pour effet principal de remplacer la dopamine manquante dans le cerveau.</a:t>
            </a:r>
          </a:p>
          <a:p>
            <a:r>
              <a:rPr lang="fr-CA" dirty="0"/>
              <a:t>La prescription doit venir du neurologue traitant.</a:t>
            </a:r>
          </a:p>
          <a:p>
            <a:endParaRPr lang="fr-CA" sz="800" dirty="0"/>
          </a:p>
          <a:p>
            <a:r>
              <a:rPr lang="fr-CA" dirty="0"/>
              <a:t>Le recours aux médicaments peut entraîner des effets secondaires : </a:t>
            </a:r>
          </a:p>
        </p:txBody>
      </p:sp>
      <p:sp>
        <p:nvSpPr>
          <p:cNvPr id="4" name="ZoneTexte 3">
            <a:extLst>
              <a:ext uri="{FF2B5EF4-FFF2-40B4-BE49-F238E27FC236}">
                <a16:creationId xmlns:a16="http://schemas.microsoft.com/office/drawing/2014/main" id="{A114B188-4C44-0B42-2563-1D75FF4AB50E}"/>
              </a:ext>
            </a:extLst>
          </p:cNvPr>
          <p:cNvSpPr txBox="1"/>
          <p:nvPr>
            <p:custDataLst>
              <p:tags r:id="rId7"/>
            </p:custDataLst>
          </p:nvPr>
        </p:nvSpPr>
        <p:spPr>
          <a:xfrm>
            <a:off x="1357051" y="4284225"/>
            <a:ext cx="2761530" cy="1477328"/>
          </a:xfrm>
          <a:prstGeom prst="rect">
            <a:avLst/>
          </a:prstGeom>
          <a:noFill/>
        </p:spPr>
        <p:txBody>
          <a:bodyPr wrap="square" rtlCol="0">
            <a:spAutoFit/>
          </a:bodyPr>
          <a:lstStyle/>
          <a:p>
            <a:pPr marL="285750" indent="-285750">
              <a:buClr>
                <a:schemeClr val="tx2"/>
              </a:buClr>
              <a:buFont typeface="Arial" panose="020B0604020202020204" pitchFamily="34" charset="0"/>
              <a:buChar char="•"/>
            </a:pPr>
            <a:r>
              <a:rPr lang="fr-CA" dirty="0">
                <a:solidFill>
                  <a:schemeClr val="tx2"/>
                </a:solidFill>
              </a:rPr>
              <a:t>Hallucinations</a:t>
            </a:r>
          </a:p>
          <a:p>
            <a:pPr marL="285750" indent="-285750">
              <a:buClr>
                <a:schemeClr val="tx2"/>
              </a:buClr>
              <a:buFont typeface="Arial" panose="020B0604020202020204" pitchFamily="34" charset="0"/>
              <a:buChar char="•"/>
            </a:pPr>
            <a:r>
              <a:rPr lang="fr-CA" dirty="0">
                <a:solidFill>
                  <a:schemeClr val="tx2"/>
                </a:solidFill>
              </a:rPr>
              <a:t>Nausées</a:t>
            </a:r>
          </a:p>
          <a:p>
            <a:pPr marL="285750" indent="-285750">
              <a:buClr>
                <a:schemeClr val="tx2"/>
              </a:buClr>
              <a:buFont typeface="Arial" panose="020B0604020202020204" pitchFamily="34" charset="0"/>
              <a:buChar char="•"/>
            </a:pPr>
            <a:r>
              <a:rPr lang="fr-CA" dirty="0">
                <a:solidFill>
                  <a:schemeClr val="tx2"/>
                </a:solidFill>
              </a:rPr>
              <a:t>Vomissements</a:t>
            </a:r>
          </a:p>
          <a:p>
            <a:pPr marL="285750" indent="-285750">
              <a:buClr>
                <a:schemeClr val="tx2"/>
              </a:buClr>
              <a:buFont typeface="Arial" panose="020B0604020202020204" pitchFamily="34" charset="0"/>
              <a:buChar char="•"/>
            </a:pPr>
            <a:r>
              <a:rPr lang="fr-CA" dirty="0">
                <a:solidFill>
                  <a:schemeClr val="tx2"/>
                </a:solidFill>
              </a:rPr>
              <a:t>Manque d’appétit</a:t>
            </a:r>
          </a:p>
          <a:p>
            <a:pPr marL="285750" indent="-285750">
              <a:buClr>
                <a:schemeClr val="tx2"/>
              </a:buClr>
              <a:buFont typeface="Arial" panose="020B0604020202020204" pitchFamily="34" charset="0"/>
              <a:buChar char="•"/>
            </a:pPr>
            <a:r>
              <a:rPr lang="fr-CA" dirty="0">
                <a:solidFill>
                  <a:schemeClr val="tx2"/>
                </a:solidFill>
              </a:rPr>
              <a:t>Constipation</a:t>
            </a:r>
          </a:p>
        </p:txBody>
      </p:sp>
      <p:sp>
        <p:nvSpPr>
          <p:cNvPr id="5" name="ZoneTexte 4">
            <a:extLst>
              <a:ext uri="{FF2B5EF4-FFF2-40B4-BE49-F238E27FC236}">
                <a16:creationId xmlns:a16="http://schemas.microsoft.com/office/drawing/2014/main" id="{3D8F5E3B-5D1F-AD87-DFE0-C78BD8FB8F44}"/>
              </a:ext>
            </a:extLst>
          </p:cNvPr>
          <p:cNvSpPr txBox="1"/>
          <p:nvPr>
            <p:custDataLst>
              <p:tags r:id="rId8"/>
            </p:custDataLst>
          </p:nvPr>
        </p:nvSpPr>
        <p:spPr>
          <a:xfrm>
            <a:off x="5430578" y="4296016"/>
            <a:ext cx="3197980" cy="1200329"/>
          </a:xfrm>
          <a:prstGeom prst="rect">
            <a:avLst/>
          </a:prstGeom>
          <a:noFill/>
        </p:spPr>
        <p:txBody>
          <a:bodyPr wrap="square" rtlCol="0">
            <a:spAutoFit/>
          </a:bodyPr>
          <a:lstStyle/>
          <a:p>
            <a:pPr marL="285750" indent="-285750">
              <a:buFont typeface="Arial" panose="020B0604020202020204" pitchFamily="34" charset="0"/>
              <a:buChar char="•"/>
            </a:pPr>
            <a:r>
              <a:rPr lang="fr-CA" dirty="0">
                <a:solidFill>
                  <a:schemeClr val="tx2"/>
                </a:solidFill>
              </a:rPr>
              <a:t>Vision trouble</a:t>
            </a:r>
          </a:p>
          <a:p>
            <a:pPr marL="285750" indent="-285750">
              <a:buFont typeface="Arial" panose="020B0604020202020204" pitchFamily="34" charset="0"/>
              <a:buChar char="•"/>
            </a:pPr>
            <a:r>
              <a:rPr lang="fr-CA" dirty="0">
                <a:solidFill>
                  <a:schemeClr val="tx2"/>
                </a:solidFill>
              </a:rPr>
              <a:t>Bouche sèche</a:t>
            </a:r>
          </a:p>
          <a:p>
            <a:pPr marL="285750" indent="-285750">
              <a:buFont typeface="Arial" panose="020B0604020202020204" pitchFamily="34" charset="0"/>
              <a:buChar char="•"/>
            </a:pPr>
            <a:r>
              <a:rPr lang="fr-CA" dirty="0">
                <a:solidFill>
                  <a:schemeClr val="tx2"/>
                </a:solidFill>
              </a:rPr>
              <a:t>Perte de concentration </a:t>
            </a:r>
          </a:p>
          <a:p>
            <a:pPr marL="285750" indent="-285750">
              <a:buFont typeface="Arial" panose="020B0604020202020204" pitchFamily="34" charset="0"/>
              <a:buChar char="•"/>
            </a:pPr>
            <a:r>
              <a:rPr lang="fr-CA" dirty="0">
                <a:solidFill>
                  <a:schemeClr val="tx2"/>
                </a:solidFill>
              </a:rPr>
              <a:t>Perte de mémoire </a:t>
            </a:r>
          </a:p>
        </p:txBody>
      </p:sp>
    </p:spTree>
    <p:extLst>
      <p:ext uri="{BB962C8B-B14F-4D97-AF65-F5344CB8AC3E}">
        <p14:creationId xmlns:p14="http://schemas.microsoft.com/office/powerpoint/2010/main" val="3314635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9D3ED-E18C-5C2F-E80D-301E5CCB212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36FDF78-DB09-2424-EDFB-5D8EDA3EB846}"/>
              </a:ext>
            </a:extLst>
          </p:cNvPr>
          <p:cNvSpPr>
            <a:spLocks noGrp="1"/>
          </p:cNvSpPr>
          <p:nvPr>
            <p:ph type="title"/>
            <p:custDataLst>
              <p:tags r:id="rId1"/>
            </p:custDataLst>
          </p:nvPr>
        </p:nvSpPr>
        <p:spPr>
          <a:xfrm>
            <a:off x="964022" y="175847"/>
            <a:ext cx="8590285" cy="1314080"/>
          </a:xfrm>
        </p:spPr>
        <p:txBody>
          <a:bodyPr rtlCol="0">
            <a:normAutofit fontScale="90000"/>
          </a:bodyPr>
          <a:lstStyle/>
          <a:p>
            <a:pPr rtl="0"/>
            <a:r>
              <a:rPr lang="fr-CA"/>
              <a:t>Adaptation de la vie quotidienne</a:t>
            </a:r>
          </a:p>
        </p:txBody>
      </p:sp>
      <p:sp>
        <p:nvSpPr>
          <p:cNvPr id="44" name="Espace réservé au texte 43">
            <a:extLst>
              <a:ext uri="{FF2B5EF4-FFF2-40B4-BE49-F238E27FC236}">
                <a16:creationId xmlns:a16="http://schemas.microsoft.com/office/drawing/2014/main" id="{2E7ABE7E-DF99-28D7-1F44-E4F0B54DA4D3}"/>
              </a:ext>
            </a:extLst>
          </p:cNvPr>
          <p:cNvSpPr>
            <a:spLocks noGrp="1"/>
          </p:cNvSpPr>
          <p:nvPr>
            <p:ph type="body" sz="quarter" idx="10"/>
            <p:custDataLst>
              <p:tags r:id="rId2"/>
            </p:custDataLst>
          </p:nvPr>
        </p:nvSpPr>
        <p:spPr/>
        <p:txBody>
          <a:bodyPr rtlCol="0"/>
          <a:lstStyle/>
          <a:p>
            <a:pPr rtl="0"/>
            <a:r>
              <a:rPr lang="fr-CA"/>
              <a:t>Les bénéfices ont augmenté de 3 % au cours du dernier trimestre</a:t>
            </a:r>
          </a:p>
        </p:txBody>
      </p:sp>
      <p:sp>
        <p:nvSpPr>
          <p:cNvPr id="50" name="Espace réservé du texte 49">
            <a:extLst>
              <a:ext uri="{FF2B5EF4-FFF2-40B4-BE49-F238E27FC236}">
                <a16:creationId xmlns:a16="http://schemas.microsoft.com/office/drawing/2014/main" id="{73B24522-AB40-915C-321D-340DA516C9B5}"/>
              </a:ext>
            </a:extLst>
          </p:cNvPr>
          <p:cNvSpPr>
            <a:spLocks noGrp="1"/>
          </p:cNvSpPr>
          <p:nvPr>
            <p:ph type="body" sz="quarter" idx="17"/>
            <p:custDataLst>
              <p:tags r:id="rId3"/>
            </p:custDataLst>
          </p:nvPr>
        </p:nvSpPr>
        <p:spPr>
          <a:xfrm>
            <a:off x="6399647" y="2656904"/>
            <a:ext cx="4457823" cy="574318"/>
          </a:xfrm>
        </p:spPr>
        <p:txBody>
          <a:bodyPr rtlCol="0"/>
          <a:lstStyle/>
          <a:p>
            <a:pPr rtl="0"/>
            <a:r>
              <a:rPr lang="fr-CA"/>
              <a:t>Nous avons augmenté la fidélisation des clients de 4 %</a:t>
            </a:r>
          </a:p>
        </p:txBody>
      </p:sp>
      <p:sp>
        <p:nvSpPr>
          <p:cNvPr id="52" name="Espace réservé au texte 51">
            <a:extLst>
              <a:ext uri="{FF2B5EF4-FFF2-40B4-BE49-F238E27FC236}">
                <a16:creationId xmlns:a16="http://schemas.microsoft.com/office/drawing/2014/main" id="{6D9C39DD-67CF-9C6B-EFB9-9C8074BDC21F}"/>
              </a:ext>
            </a:extLst>
          </p:cNvPr>
          <p:cNvSpPr>
            <a:spLocks noGrp="1"/>
          </p:cNvSpPr>
          <p:nvPr>
            <p:ph type="body" sz="quarter" idx="19"/>
            <p:custDataLst>
              <p:tags r:id="rId4"/>
            </p:custDataLst>
          </p:nvPr>
        </p:nvSpPr>
        <p:spPr/>
        <p:txBody>
          <a:bodyPr rtlCol="0"/>
          <a:lstStyle/>
          <a:p>
            <a:pPr rtl="0"/>
            <a:r>
              <a:rPr lang="fr-CA"/>
              <a:t>Nous sommes les leaders du secteur à tous niveaux</a:t>
            </a:r>
          </a:p>
        </p:txBody>
      </p:sp>
      <p:sp>
        <p:nvSpPr>
          <p:cNvPr id="3" name="Espace réservé à la date 2">
            <a:extLst>
              <a:ext uri="{FF2B5EF4-FFF2-40B4-BE49-F238E27FC236}">
                <a16:creationId xmlns:a16="http://schemas.microsoft.com/office/drawing/2014/main" id="{97B47C1D-C983-8086-823D-FBE1047A20AB}"/>
              </a:ext>
            </a:extLst>
          </p:cNvPr>
          <p:cNvSpPr>
            <a:spLocks noGrp="1"/>
          </p:cNvSpPr>
          <p:nvPr>
            <p:ph type="dt" sz="half" idx="21"/>
            <p:custDataLst>
              <p:tags r:id="rId5"/>
            </p:custDataLst>
          </p:nvPr>
        </p:nvSpPr>
        <p:spPr>
          <a:xfrm>
            <a:off x="2992120" y="6332220"/>
            <a:ext cx="1313180" cy="247651"/>
          </a:xfrm>
        </p:spPr>
        <p:txBody>
          <a:bodyPr rtlCol="0"/>
          <a:lstStyle/>
          <a:p>
            <a:pPr rtl="0"/>
            <a:fld id="{2C11372E-E018-48AB-B58D-227FE5F3BA7A}" type="datetime4">
              <a:rPr lang="fr-CA" smtClean="0"/>
              <a:t>19 janvier 2026</a:t>
            </a:fld>
            <a:endParaRPr lang="fr-CA"/>
          </a:p>
        </p:txBody>
      </p:sp>
      <p:sp>
        <p:nvSpPr>
          <p:cNvPr id="15" name="Espace réservé du texte 14">
            <a:extLst>
              <a:ext uri="{FF2B5EF4-FFF2-40B4-BE49-F238E27FC236}">
                <a16:creationId xmlns:a16="http://schemas.microsoft.com/office/drawing/2014/main" id="{2AFF7AF0-EEC7-B4E3-219C-46CC2F236EDD}"/>
              </a:ext>
            </a:extLst>
          </p:cNvPr>
          <p:cNvSpPr>
            <a:spLocks noGrp="1"/>
          </p:cNvSpPr>
          <p:nvPr>
            <p:ph type="body" sz="quarter" idx="16"/>
            <p:custDataLst>
              <p:tags r:id="rId6"/>
            </p:custDataLst>
          </p:nvPr>
        </p:nvSpPr>
        <p:spPr>
          <a:xfrm>
            <a:off x="952399" y="2366118"/>
            <a:ext cx="10881709" cy="3859795"/>
          </a:xfrm>
        </p:spPr>
        <p:txBody>
          <a:bodyPr/>
          <a:lstStyle/>
          <a:p>
            <a:r>
              <a:rPr lang="fr-CA" b="1" dirty="0"/>
              <a:t>Adaptation du domicile :</a:t>
            </a:r>
          </a:p>
          <a:p>
            <a:r>
              <a:rPr lang="fr-CA" dirty="0"/>
              <a:t>Se doter d’un environnement sécuritaire et adapté aux besoins de la personne. </a:t>
            </a:r>
          </a:p>
          <a:p>
            <a:r>
              <a:rPr lang="fr-CA" dirty="0"/>
              <a:t>Éclairage, plancher antidérapant, rampes d’accès, organisation de la cuisine et salle de bain.</a:t>
            </a:r>
          </a:p>
          <a:p>
            <a:r>
              <a:rPr lang="fr-CA" b="1" dirty="0"/>
              <a:t>Alimentation : </a:t>
            </a:r>
          </a:p>
          <a:p>
            <a:r>
              <a:rPr lang="fr-CA" dirty="0"/>
              <a:t>Importance de préserver une alimentation équilibrée et avec un bon apport nutritionnel pour</a:t>
            </a:r>
          </a:p>
          <a:p>
            <a:r>
              <a:rPr lang="fr-CA" dirty="0"/>
              <a:t>éviter les grandes pertes de poids, la perte d’énergie et les faiblesses musculaires. </a:t>
            </a:r>
          </a:p>
          <a:p>
            <a:r>
              <a:rPr lang="fr-CA" b="1" dirty="0"/>
              <a:t>Gestion de la médication :</a:t>
            </a:r>
          </a:p>
          <a:p>
            <a:r>
              <a:rPr lang="fr-CA" dirty="0"/>
              <a:t>Établir un horaire fixe pour la prise de médication afin d’optimiser les effets des traitements</a:t>
            </a:r>
          </a:p>
          <a:p>
            <a:r>
              <a:rPr lang="fr-CA" dirty="0"/>
              <a:t>antiparkinsoniens. </a:t>
            </a:r>
          </a:p>
        </p:txBody>
      </p:sp>
    </p:spTree>
    <p:extLst>
      <p:ext uri="{BB962C8B-B14F-4D97-AF65-F5344CB8AC3E}">
        <p14:creationId xmlns:p14="http://schemas.microsoft.com/office/powerpoint/2010/main" val="1254548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0BF0A-9A82-F0E9-CAF8-39E82D2D806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DEA676A-667E-B042-ADE0-83932256E2A6}"/>
              </a:ext>
            </a:extLst>
          </p:cNvPr>
          <p:cNvSpPr>
            <a:spLocks noGrp="1"/>
          </p:cNvSpPr>
          <p:nvPr>
            <p:ph type="title"/>
            <p:custDataLst>
              <p:tags r:id="rId1"/>
            </p:custDataLst>
          </p:nvPr>
        </p:nvSpPr>
        <p:spPr>
          <a:xfrm>
            <a:off x="964023" y="879063"/>
            <a:ext cx="5776746" cy="610863"/>
          </a:xfrm>
        </p:spPr>
        <p:txBody>
          <a:bodyPr rtlCol="0">
            <a:normAutofit fontScale="90000"/>
          </a:bodyPr>
          <a:lstStyle/>
          <a:p>
            <a:pPr rtl="0"/>
            <a:r>
              <a:rPr lang="fr-CA"/>
              <a:t>L’exercice physique</a:t>
            </a:r>
          </a:p>
        </p:txBody>
      </p:sp>
      <p:sp>
        <p:nvSpPr>
          <p:cNvPr id="44" name="Espace réservé au texte 43">
            <a:extLst>
              <a:ext uri="{FF2B5EF4-FFF2-40B4-BE49-F238E27FC236}">
                <a16:creationId xmlns:a16="http://schemas.microsoft.com/office/drawing/2014/main" id="{5520DDEC-EF63-88F6-F741-3E5AC70D68A9}"/>
              </a:ext>
            </a:extLst>
          </p:cNvPr>
          <p:cNvSpPr>
            <a:spLocks noGrp="1"/>
          </p:cNvSpPr>
          <p:nvPr>
            <p:ph type="body" sz="quarter" idx="10"/>
            <p:custDataLst>
              <p:tags r:id="rId2"/>
            </p:custDataLst>
          </p:nvPr>
        </p:nvSpPr>
        <p:spPr/>
        <p:txBody>
          <a:bodyPr rtlCol="0"/>
          <a:lstStyle/>
          <a:p>
            <a:pPr rtl="0"/>
            <a:r>
              <a:rPr lang="fr-CA"/>
              <a:t>Les bénéfices ont augmenté de 3 % au cours du dernier trimestre</a:t>
            </a:r>
          </a:p>
        </p:txBody>
      </p:sp>
      <p:sp>
        <p:nvSpPr>
          <p:cNvPr id="50" name="Espace réservé du texte 49">
            <a:extLst>
              <a:ext uri="{FF2B5EF4-FFF2-40B4-BE49-F238E27FC236}">
                <a16:creationId xmlns:a16="http://schemas.microsoft.com/office/drawing/2014/main" id="{B12DFA65-9B14-F90C-3BA8-1036F09E74BD}"/>
              </a:ext>
            </a:extLst>
          </p:cNvPr>
          <p:cNvSpPr>
            <a:spLocks noGrp="1"/>
          </p:cNvSpPr>
          <p:nvPr>
            <p:ph type="body" sz="quarter" idx="17"/>
            <p:custDataLst>
              <p:tags r:id="rId3"/>
            </p:custDataLst>
          </p:nvPr>
        </p:nvSpPr>
        <p:spPr>
          <a:xfrm>
            <a:off x="6399647" y="2656904"/>
            <a:ext cx="4457823" cy="574318"/>
          </a:xfrm>
        </p:spPr>
        <p:txBody>
          <a:bodyPr rtlCol="0"/>
          <a:lstStyle/>
          <a:p>
            <a:pPr rtl="0"/>
            <a:r>
              <a:rPr lang="fr-CA"/>
              <a:t>Nous avons augmenté la fidélisation des clients de 4 %</a:t>
            </a:r>
          </a:p>
        </p:txBody>
      </p:sp>
      <p:sp>
        <p:nvSpPr>
          <p:cNvPr id="3" name="Espace réservé à la date 2">
            <a:extLst>
              <a:ext uri="{FF2B5EF4-FFF2-40B4-BE49-F238E27FC236}">
                <a16:creationId xmlns:a16="http://schemas.microsoft.com/office/drawing/2014/main" id="{89773CCD-3190-2D21-7423-33152841B7C4}"/>
              </a:ext>
            </a:extLst>
          </p:cNvPr>
          <p:cNvSpPr>
            <a:spLocks noGrp="1"/>
          </p:cNvSpPr>
          <p:nvPr>
            <p:ph type="dt" sz="half" idx="21"/>
            <p:custDataLst>
              <p:tags r:id="rId4"/>
            </p:custDataLst>
          </p:nvPr>
        </p:nvSpPr>
        <p:spPr>
          <a:xfrm>
            <a:off x="2992120" y="6332220"/>
            <a:ext cx="1313180" cy="247651"/>
          </a:xfrm>
        </p:spPr>
        <p:txBody>
          <a:bodyPr rtlCol="0"/>
          <a:lstStyle/>
          <a:p>
            <a:pPr rtl="0"/>
            <a:fld id="{2C11372E-E018-48AB-B58D-227FE5F3BA7A}" type="datetime4">
              <a:rPr lang="fr-CA" smtClean="0"/>
              <a:t>19 janvier 2026</a:t>
            </a:fld>
            <a:endParaRPr lang="fr-CA"/>
          </a:p>
        </p:txBody>
      </p:sp>
      <p:sp>
        <p:nvSpPr>
          <p:cNvPr id="15" name="Espace réservé du texte 14">
            <a:extLst>
              <a:ext uri="{FF2B5EF4-FFF2-40B4-BE49-F238E27FC236}">
                <a16:creationId xmlns:a16="http://schemas.microsoft.com/office/drawing/2014/main" id="{BE292B26-A34A-4645-7472-DA2408CA3D9D}"/>
              </a:ext>
            </a:extLst>
          </p:cNvPr>
          <p:cNvSpPr>
            <a:spLocks noGrp="1"/>
          </p:cNvSpPr>
          <p:nvPr>
            <p:ph type="body" sz="quarter" idx="16"/>
            <p:custDataLst>
              <p:tags r:id="rId5"/>
            </p:custDataLst>
          </p:nvPr>
        </p:nvSpPr>
        <p:spPr>
          <a:xfrm>
            <a:off x="952399" y="2168770"/>
            <a:ext cx="10881709" cy="4057144"/>
          </a:xfrm>
        </p:spPr>
        <p:txBody>
          <a:bodyPr/>
          <a:lstStyle/>
          <a:p>
            <a:r>
              <a:rPr lang="fr-CA" dirty="0"/>
              <a:t>Approche thérapeutique complémentaire à la médication.</a:t>
            </a:r>
          </a:p>
          <a:p>
            <a:r>
              <a:rPr lang="fr-CA" dirty="0"/>
              <a:t>Retarde et diminue les impacts fonctionnels engendré par la maladie. </a:t>
            </a:r>
          </a:p>
          <a:p>
            <a:endParaRPr lang="fr-CA" sz="800" dirty="0"/>
          </a:p>
          <a:p>
            <a:r>
              <a:rPr lang="fr-CA" dirty="0"/>
              <a:t>Bienfaits :</a:t>
            </a:r>
          </a:p>
          <a:p>
            <a:pPr marL="285750" indent="-285750">
              <a:buClr>
                <a:schemeClr val="tx2"/>
              </a:buClr>
              <a:buFont typeface="Arial" panose="020B0604020202020204" pitchFamily="34" charset="0"/>
              <a:buChar char="•"/>
            </a:pPr>
            <a:r>
              <a:rPr lang="fr-CA" dirty="0"/>
              <a:t>Agit sur la rigidité musculaire et les problèmes posturaux</a:t>
            </a:r>
          </a:p>
          <a:p>
            <a:pPr marL="285750" indent="-285750">
              <a:buClr>
                <a:schemeClr val="tx2"/>
              </a:buClr>
              <a:buFont typeface="Arial" panose="020B0604020202020204" pitchFamily="34" charset="0"/>
              <a:buChar char="•"/>
            </a:pPr>
            <a:r>
              <a:rPr lang="fr-CA" dirty="0"/>
              <a:t>Diminue la fatigue</a:t>
            </a:r>
          </a:p>
          <a:p>
            <a:pPr marL="285750" indent="-285750">
              <a:buClr>
                <a:schemeClr val="tx2"/>
              </a:buClr>
              <a:buFont typeface="Arial" panose="020B0604020202020204" pitchFamily="34" charset="0"/>
              <a:buChar char="•"/>
            </a:pPr>
            <a:r>
              <a:rPr lang="fr-CA" dirty="0"/>
              <a:t>Soulage les crampes </a:t>
            </a:r>
          </a:p>
          <a:p>
            <a:pPr marL="285750" indent="-285750">
              <a:buClr>
                <a:schemeClr val="tx2"/>
              </a:buClr>
              <a:buFont typeface="Arial" panose="020B0604020202020204" pitchFamily="34" charset="0"/>
              <a:buChar char="•"/>
            </a:pPr>
            <a:r>
              <a:rPr lang="fr-CA" dirty="0"/>
              <a:t>Maximise l’effet thérapeutique de la médication</a:t>
            </a:r>
          </a:p>
          <a:p>
            <a:endParaRPr lang="fr-CA" sz="800" dirty="0"/>
          </a:p>
          <a:p>
            <a:r>
              <a:rPr lang="fr-CA" dirty="0"/>
              <a:t>Choisir des exercices adaptés à sa progression de la maladie.</a:t>
            </a:r>
          </a:p>
          <a:p>
            <a:r>
              <a:rPr lang="fr-CA" dirty="0"/>
              <a:t>Maintenir une constance dans la routine d’exercice au meilleur moment possible.</a:t>
            </a:r>
          </a:p>
        </p:txBody>
      </p:sp>
      <p:pic>
        <p:nvPicPr>
          <p:cNvPr id="4" name="Image 3">
            <a:extLst>
              <a:ext uri="{FF2B5EF4-FFF2-40B4-BE49-F238E27FC236}">
                <a16:creationId xmlns:a16="http://schemas.microsoft.com/office/drawing/2014/main" id="{CE598497-CEFA-D25F-15B2-64724BFFFA2D}"/>
              </a:ext>
            </a:extLst>
          </p:cNvPr>
          <p:cNvPicPr>
            <a:picLocks noChangeAspect="1"/>
          </p:cNvPicPr>
          <p:nvPr>
            <p:custDataLst>
              <p:tags r:id="rId6"/>
            </p:custDataLst>
          </p:nvPr>
        </p:nvPicPr>
        <p:blipFill>
          <a:blip r:embed="rId9"/>
          <a:stretch>
            <a:fillRect/>
          </a:stretch>
        </p:blipFill>
        <p:spPr>
          <a:xfrm>
            <a:off x="8508303" y="3231222"/>
            <a:ext cx="3126513" cy="2686847"/>
          </a:xfrm>
          <a:prstGeom prst="rect">
            <a:avLst/>
          </a:prstGeom>
        </p:spPr>
      </p:pic>
    </p:spTree>
    <p:extLst>
      <p:ext uri="{BB962C8B-B14F-4D97-AF65-F5344CB8AC3E}">
        <p14:creationId xmlns:p14="http://schemas.microsoft.com/office/powerpoint/2010/main" val="870805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A78E0-6C77-6F83-6DA5-A65C542F0D3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D2C084F-3553-D6C8-08EA-DD5094CCF4E5}"/>
              </a:ext>
            </a:extLst>
          </p:cNvPr>
          <p:cNvSpPr>
            <a:spLocks noGrp="1"/>
          </p:cNvSpPr>
          <p:nvPr>
            <p:ph type="title"/>
            <p:custDataLst>
              <p:tags r:id="rId1"/>
            </p:custDataLst>
          </p:nvPr>
        </p:nvSpPr>
        <p:spPr>
          <a:xfrm>
            <a:off x="952399" y="485871"/>
            <a:ext cx="5776746" cy="610863"/>
          </a:xfrm>
        </p:spPr>
        <p:txBody>
          <a:bodyPr rtlCol="0">
            <a:normAutofit fontScale="90000"/>
          </a:bodyPr>
          <a:lstStyle/>
          <a:p>
            <a:pPr rtl="0"/>
            <a:r>
              <a:rPr lang="fr-CA" dirty="0"/>
              <a:t>Parkinson Québec</a:t>
            </a:r>
          </a:p>
        </p:txBody>
      </p:sp>
      <p:sp>
        <p:nvSpPr>
          <p:cNvPr id="44" name="Espace réservé au texte 43">
            <a:extLst>
              <a:ext uri="{FF2B5EF4-FFF2-40B4-BE49-F238E27FC236}">
                <a16:creationId xmlns:a16="http://schemas.microsoft.com/office/drawing/2014/main" id="{3F17787D-C7ED-95A8-AF37-3E4C30EB7672}"/>
              </a:ext>
            </a:extLst>
          </p:cNvPr>
          <p:cNvSpPr>
            <a:spLocks noGrp="1"/>
          </p:cNvSpPr>
          <p:nvPr>
            <p:ph type="body" sz="quarter" idx="10"/>
            <p:custDataLst>
              <p:tags r:id="rId2"/>
            </p:custDataLst>
          </p:nvPr>
        </p:nvSpPr>
        <p:spPr/>
        <p:txBody>
          <a:bodyPr rtlCol="0"/>
          <a:lstStyle/>
          <a:p>
            <a:pPr rtl="0"/>
            <a:r>
              <a:rPr lang="fr-CA"/>
              <a:t>Les bénéfices ont augmenté de 3 % au cours du dernier trimestre</a:t>
            </a:r>
          </a:p>
        </p:txBody>
      </p:sp>
      <p:sp>
        <p:nvSpPr>
          <p:cNvPr id="50" name="Espace réservé du texte 49">
            <a:extLst>
              <a:ext uri="{FF2B5EF4-FFF2-40B4-BE49-F238E27FC236}">
                <a16:creationId xmlns:a16="http://schemas.microsoft.com/office/drawing/2014/main" id="{D4E74757-1B9C-503D-DF61-1E5F6D8E450B}"/>
              </a:ext>
            </a:extLst>
          </p:cNvPr>
          <p:cNvSpPr>
            <a:spLocks noGrp="1"/>
          </p:cNvSpPr>
          <p:nvPr>
            <p:ph type="body" sz="quarter" idx="17"/>
            <p:custDataLst>
              <p:tags r:id="rId3"/>
            </p:custDataLst>
          </p:nvPr>
        </p:nvSpPr>
        <p:spPr>
          <a:xfrm>
            <a:off x="6399647" y="2656904"/>
            <a:ext cx="4457823" cy="574318"/>
          </a:xfrm>
        </p:spPr>
        <p:txBody>
          <a:bodyPr rtlCol="0"/>
          <a:lstStyle/>
          <a:p>
            <a:pPr rtl="0"/>
            <a:r>
              <a:rPr lang="fr-CA"/>
              <a:t>Nous avons augmenté la fidélisation des clients de 4 %</a:t>
            </a:r>
          </a:p>
        </p:txBody>
      </p:sp>
      <p:sp>
        <p:nvSpPr>
          <p:cNvPr id="3" name="Espace réservé à la date 2">
            <a:extLst>
              <a:ext uri="{FF2B5EF4-FFF2-40B4-BE49-F238E27FC236}">
                <a16:creationId xmlns:a16="http://schemas.microsoft.com/office/drawing/2014/main" id="{44655F50-16C2-7F67-4095-3A0B37A475C3}"/>
              </a:ext>
            </a:extLst>
          </p:cNvPr>
          <p:cNvSpPr>
            <a:spLocks noGrp="1"/>
          </p:cNvSpPr>
          <p:nvPr>
            <p:ph type="dt" sz="half" idx="21"/>
            <p:custDataLst>
              <p:tags r:id="rId4"/>
            </p:custDataLst>
          </p:nvPr>
        </p:nvSpPr>
        <p:spPr>
          <a:xfrm>
            <a:off x="2992120" y="6332220"/>
            <a:ext cx="1313180" cy="247651"/>
          </a:xfrm>
        </p:spPr>
        <p:txBody>
          <a:bodyPr rtlCol="0"/>
          <a:lstStyle/>
          <a:p>
            <a:pPr rtl="0"/>
            <a:fld id="{2C11372E-E018-48AB-B58D-227FE5F3BA7A}" type="datetime4">
              <a:rPr lang="fr-CA" smtClean="0"/>
              <a:t>19 janvier 2026</a:t>
            </a:fld>
            <a:endParaRPr lang="fr-CA"/>
          </a:p>
        </p:txBody>
      </p:sp>
      <p:sp>
        <p:nvSpPr>
          <p:cNvPr id="15" name="Espace réservé du texte 14">
            <a:extLst>
              <a:ext uri="{FF2B5EF4-FFF2-40B4-BE49-F238E27FC236}">
                <a16:creationId xmlns:a16="http://schemas.microsoft.com/office/drawing/2014/main" id="{83944380-C967-5FB1-B4DD-0650E4BBB018}"/>
              </a:ext>
            </a:extLst>
          </p:cNvPr>
          <p:cNvSpPr>
            <a:spLocks noGrp="1"/>
          </p:cNvSpPr>
          <p:nvPr>
            <p:ph type="body" sz="quarter" idx="16"/>
            <p:custDataLst>
              <p:tags r:id="rId5"/>
            </p:custDataLst>
          </p:nvPr>
        </p:nvSpPr>
        <p:spPr>
          <a:xfrm>
            <a:off x="860959" y="2029968"/>
            <a:ext cx="10881709" cy="4681728"/>
          </a:xfrm>
        </p:spPr>
        <p:txBody>
          <a:bodyPr/>
          <a:lstStyle/>
          <a:p>
            <a:r>
              <a:rPr lang="fr-CA" dirty="0"/>
              <a:t>Informe et sensibilise sur le Parkinson, accompagne la communauté et fait la promotion de </a:t>
            </a:r>
          </a:p>
          <a:p>
            <a:r>
              <a:rPr lang="fr-CA" dirty="0"/>
              <a:t>la recherche scientifique en collaboration avec ses partenaires régionaux :</a:t>
            </a:r>
          </a:p>
          <a:p>
            <a:endParaRPr lang="fr-CA" sz="800" dirty="0"/>
          </a:p>
          <a:p>
            <a:pPr marL="0" indent="0"/>
            <a:r>
              <a:rPr lang="fr-CA" dirty="0"/>
              <a:t>-Abitibi-Témiscamingue									-</a:t>
            </a:r>
            <a:r>
              <a:rPr lang="fr-CA" b="1" dirty="0"/>
              <a:t>Outaouais</a:t>
            </a:r>
          </a:p>
          <a:p>
            <a:r>
              <a:rPr lang="fr-CA" dirty="0"/>
              <a:t>-Saguenay-Lac-Saint-Jean								-Montréal-Laval</a:t>
            </a:r>
          </a:p>
          <a:p>
            <a:r>
              <a:rPr lang="fr-CA" dirty="0"/>
              <a:t>-Bas-Saint-Laurent										-Montérégie</a:t>
            </a:r>
          </a:p>
          <a:p>
            <a:r>
              <a:rPr lang="fr-CA" dirty="0"/>
              <a:t>-Capitale-Nationale-Chaudière-Appalaches				-Estrie</a:t>
            </a:r>
          </a:p>
          <a:p>
            <a:r>
              <a:rPr lang="fr-CA" dirty="0"/>
              <a:t>-Centre-du Québec-Mauricie</a:t>
            </a:r>
          </a:p>
          <a:p>
            <a:r>
              <a:rPr lang="fr-CA" dirty="0"/>
              <a:t>-Côte-Nord</a:t>
            </a:r>
          </a:p>
          <a:p>
            <a:endParaRPr lang="fr-CA" sz="800" dirty="0"/>
          </a:p>
          <a:p>
            <a:r>
              <a:rPr lang="fr-CA" b="1" u="sng" dirty="0"/>
              <a:t>NB</a:t>
            </a:r>
            <a:r>
              <a:rPr lang="fr-CA" dirty="0"/>
              <a:t> : Dans le souci d’optimiser et uniformiser les pratiques une rencontre des directeurs appelée « Parkinson Québec et ses partenaires » est faite une fois par mois.</a:t>
            </a:r>
          </a:p>
        </p:txBody>
      </p:sp>
    </p:spTree>
    <p:extLst>
      <p:ext uri="{BB962C8B-B14F-4D97-AF65-F5344CB8AC3E}">
        <p14:creationId xmlns:p14="http://schemas.microsoft.com/office/powerpoint/2010/main" val="3069489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353F689-2E51-BF4F-AE47-7CEB7CC4C52A}"/>
              </a:ext>
            </a:extLst>
          </p:cNvPr>
          <p:cNvSpPr>
            <a:spLocks noGrp="1"/>
          </p:cNvSpPr>
          <p:nvPr>
            <p:ph type="title"/>
            <p:custDataLst>
              <p:tags r:id="rId1"/>
            </p:custDataLst>
          </p:nvPr>
        </p:nvSpPr>
        <p:spPr>
          <a:xfrm>
            <a:off x="534255" y="256033"/>
            <a:ext cx="9177781" cy="1378960"/>
          </a:xfrm>
        </p:spPr>
        <p:txBody>
          <a:bodyPr rtlCol="0">
            <a:normAutofit/>
          </a:bodyPr>
          <a:lstStyle/>
          <a:p>
            <a:pPr rtl="0"/>
            <a:r>
              <a:rPr lang="fr-CA" dirty="0"/>
              <a:t>Parkinson Outaouais : quelques dates clés</a:t>
            </a:r>
          </a:p>
        </p:txBody>
      </p:sp>
      <p:sp>
        <p:nvSpPr>
          <p:cNvPr id="4" name="Espace réservé au texte 3">
            <a:extLst>
              <a:ext uri="{FF2B5EF4-FFF2-40B4-BE49-F238E27FC236}">
                <a16:creationId xmlns:a16="http://schemas.microsoft.com/office/drawing/2014/main" id="{A17F80A9-6337-524E-AC61-32C5AFEE8E6D}"/>
              </a:ext>
            </a:extLst>
          </p:cNvPr>
          <p:cNvSpPr>
            <a:spLocks noGrp="1"/>
          </p:cNvSpPr>
          <p:nvPr>
            <p:ph type="body" sz="quarter" idx="11"/>
            <p:custDataLst>
              <p:tags r:id="rId2"/>
            </p:custDataLst>
          </p:nvPr>
        </p:nvSpPr>
        <p:spPr>
          <a:xfrm>
            <a:off x="2447545" y="2188778"/>
            <a:ext cx="9613391" cy="4413190"/>
          </a:xfrm>
        </p:spPr>
        <p:txBody>
          <a:bodyPr rtlCol="0"/>
          <a:lstStyle/>
          <a:p>
            <a:pPr rtl="0"/>
            <a:r>
              <a:rPr lang="fr-CA" b="1" dirty="0"/>
              <a:t>1996 </a:t>
            </a:r>
            <a:r>
              <a:rPr lang="fr-CA" dirty="0"/>
              <a:t>: Fondation de la Société de Parkinson Outaouais</a:t>
            </a:r>
          </a:p>
          <a:p>
            <a:pPr rtl="0"/>
            <a:r>
              <a:rPr lang="fr-CA" b="1" dirty="0"/>
              <a:t>2006</a:t>
            </a:r>
            <a:r>
              <a:rPr lang="fr-CA" dirty="0"/>
              <a:t> : Première grande levée de fond avec le Parcours Parkinson</a:t>
            </a:r>
          </a:p>
          <a:p>
            <a:pPr rtl="0"/>
            <a:r>
              <a:rPr lang="fr-CA" b="1" dirty="0"/>
              <a:t>2013</a:t>
            </a:r>
            <a:r>
              <a:rPr lang="fr-CA" dirty="0"/>
              <a:t> : Obtention des lettres patentes et d’une première subvention</a:t>
            </a:r>
          </a:p>
          <a:p>
            <a:pPr rtl="0"/>
            <a:r>
              <a:rPr lang="fr-CA" b="1" dirty="0"/>
              <a:t>2015</a:t>
            </a:r>
            <a:r>
              <a:rPr lang="fr-CA" dirty="0"/>
              <a:t> : La société Parkinson de l’Outaouais devient Parkinson Outaouais</a:t>
            </a:r>
          </a:p>
          <a:p>
            <a:pPr rtl="0"/>
            <a:r>
              <a:rPr lang="fr-CA" b="1" dirty="0"/>
              <a:t>2018</a:t>
            </a:r>
            <a:r>
              <a:rPr lang="fr-CA" dirty="0"/>
              <a:t> : Une première employée débute à titre de coordonnatrice d’activités</a:t>
            </a:r>
          </a:p>
          <a:p>
            <a:pPr rtl="0"/>
            <a:r>
              <a:rPr lang="fr-CA" b="1" dirty="0"/>
              <a:t>2019</a:t>
            </a:r>
            <a:r>
              <a:rPr lang="fr-CA" dirty="0"/>
              <a:t> : Installation dans nos premiers locaux</a:t>
            </a:r>
          </a:p>
          <a:p>
            <a:pPr rtl="0"/>
            <a:r>
              <a:rPr lang="fr-CA" b="1" dirty="0"/>
              <a:t>2020</a:t>
            </a:r>
            <a:r>
              <a:rPr lang="fr-CA" dirty="0"/>
              <a:t> : Obtention d’une première subvention récurrente</a:t>
            </a:r>
          </a:p>
          <a:p>
            <a:pPr rtl="0"/>
            <a:r>
              <a:rPr lang="fr-CA" b="1" dirty="0"/>
              <a:t>2020-2021</a:t>
            </a:r>
            <a:r>
              <a:rPr lang="fr-CA" dirty="0"/>
              <a:t> : Embauche d’une direction avec coordonnatrice d’activités</a:t>
            </a:r>
          </a:p>
          <a:p>
            <a:r>
              <a:rPr lang="fr-CA" b="1" dirty="0"/>
              <a:t>2022</a:t>
            </a:r>
            <a:r>
              <a:rPr lang="fr-CA" dirty="0"/>
              <a:t> : Embauche d’une première intervenante sociale</a:t>
            </a:r>
          </a:p>
          <a:p>
            <a:r>
              <a:rPr lang="fr-CA" b="1" dirty="0"/>
              <a:t>2025</a:t>
            </a:r>
            <a:r>
              <a:rPr lang="fr-CA" dirty="0"/>
              <a:t> : Équipe de deux employés : Une directrice et une intervenante sociale</a:t>
            </a:r>
          </a:p>
          <a:p>
            <a:pPr rtl="0"/>
            <a:endParaRPr lang="fr-CA" dirty="0"/>
          </a:p>
          <a:p>
            <a:pPr rtl="0"/>
            <a:endParaRPr lang="fr-CA" dirty="0"/>
          </a:p>
          <a:p>
            <a:pPr rtl="0"/>
            <a:endParaRPr lang="fr-CA" dirty="0"/>
          </a:p>
          <a:p>
            <a:pPr rtl="0"/>
            <a:endParaRPr lang="fr-CA" dirty="0"/>
          </a:p>
          <a:p>
            <a:pPr rtl="0"/>
            <a:endParaRPr lang="fr-CA" dirty="0"/>
          </a:p>
          <a:p>
            <a:pPr rtl="0"/>
            <a:endParaRPr lang="fr-CA" dirty="0"/>
          </a:p>
          <a:p>
            <a:pPr rtl="0"/>
            <a:endParaRPr lang="fr-CA" dirty="0"/>
          </a:p>
        </p:txBody>
      </p:sp>
    </p:spTree>
    <p:extLst>
      <p:ext uri="{BB962C8B-B14F-4D97-AF65-F5344CB8AC3E}">
        <p14:creationId xmlns:p14="http://schemas.microsoft.com/office/powerpoint/2010/main" val="391246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01EB1D7F-284F-6F46-99FA-EBB8ED69D7EA}"/>
              </a:ext>
            </a:extLst>
          </p:cNvPr>
          <p:cNvSpPr>
            <a:spLocks noGrp="1"/>
          </p:cNvSpPr>
          <p:nvPr>
            <p:ph type="title"/>
            <p:custDataLst>
              <p:tags r:id="rId1"/>
            </p:custDataLst>
          </p:nvPr>
        </p:nvSpPr>
        <p:spPr/>
        <p:txBody>
          <a:bodyPr rtlCol="0">
            <a:normAutofit fontScale="90000"/>
          </a:bodyPr>
          <a:lstStyle/>
          <a:p>
            <a:pPr rtl="0"/>
            <a:r>
              <a:rPr lang="fr-CA"/>
              <a:t>Notre équipe</a:t>
            </a:r>
          </a:p>
        </p:txBody>
      </p:sp>
      <p:sp>
        <p:nvSpPr>
          <p:cNvPr id="7" name="Espace réservé du texte 6">
            <a:extLst>
              <a:ext uri="{FF2B5EF4-FFF2-40B4-BE49-F238E27FC236}">
                <a16:creationId xmlns:a16="http://schemas.microsoft.com/office/drawing/2014/main" id="{3590C1A1-4321-EC41-8248-D3B566DD51BD}"/>
              </a:ext>
            </a:extLst>
          </p:cNvPr>
          <p:cNvSpPr>
            <a:spLocks noGrp="1"/>
          </p:cNvSpPr>
          <p:nvPr>
            <p:ph type="body" sz="quarter" idx="13"/>
            <p:custDataLst>
              <p:tags r:id="rId2"/>
            </p:custDataLst>
          </p:nvPr>
        </p:nvSpPr>
        <p:spPr>
          <a:xfrm>
            <a:off x="2471265" y="5949279"/>
            <a:ext cx="2128157" cy="369332"/>
          </a:xfrm>
        </p:spPr>
        <p:txBody>
          <a:bodyPr rtlCol="0"/>
          <a:lstStyle/>
          <a:p>
            <a:pPr rtl="0"/>
            <a:r>
              <a:rPr lang="fr-CA" dirty="0"/>
              <a:t>Directrice générale</a:t>
            </a:r>
          </a:p>
        </p:txBody>
      </p:sp>
      <p:sp>
        <p:nvSpPr>
          <p:cNvPr id="8" name="Espace réservé au texte 7">
            <a:extLst>
              <a:ext uri="{FF2B5EF4-FFF2-40B4-BE49-F238E27FC236}">
                <a16:creationId xmlns:a16="http://schemas.microsoft.com/office/drawing/2014/main" id="{AF43A531-88E8-744E-9BB5-FD05029B1D21}"/>
              </a:ext>
            </a:extLst>
          </p:cNvPr>
          <p:cNvSpPr>
            <a:spLocks noGrp="1"/>
          </p:cNvSpPr>
          <p:nvPr>
            <p:ph type="body" sz="quarter" idx="15"/>
            <p:custDataLst>
              <p:tags r:id="rId3"/>
            </p:custDataLst>
          </p:nvPr>
        </p:nvSpPr>
        <p:spPr>
          <a:xfrm>
            <a:off x="2471264" y="5712547"/>
            <a:ext cx="2128157" cy="205837"/>
          </a:xfrm>
        </p:spPr>
        <p:txBody>
          <a:bodyPr rtlCol="0"/>
          <a:lstStyle/>
          <a:p>
            <a:pPr rtl="0"/>
            <a:r>
              <a:rPr lang="fr-CA" dirty="0"/>
              <a:t>Patricia Gougeon</a:t>
            </a:r>
          </a:p>
        </p:txBody>
      </p:sp>
      <p:sp>
        <p:nvSpPr>
          <p:cNvPr id="9" name="Espace réservé du texte 8">
            <a:extLst>
              <a:ext uri="{FF2B5EF4-FFF2-40B4-BE49-F238E27FC236}">
                <a16:creationId xmlns:a16="http://schemas.microsoft.com/office/drawing/2014/main" id="{2581095F-0795-744B-A3E7-94DFB3CBF331}"/>
              </a:ext>
            </a:extLst>
          </p:cNvPr>
          <p:cNvSpPr>
            <a:spLocks noGrp="1"/>
          </p:cNvSpPr>
          <p:nvPr>
            <p:ph type="body" sz="quarter" idx="16"/>
            <p:custDataLst>
              <p:tags r:id="rId4"/>
            </p:custDataLst>
          </p:nvPr>
        </p:nvSpPr>
        <p:spPr>
          <a:xfrm>
            <a:off x="7497673" y="5918384"/>
            <a:ext cx="2129245" cy="200254"/>
          </a:xfrm>
        </p:spPr>
        <p:txBody>
          <a:bodyPr rtlCol="0"/>
          <a:lstStyle/>
          <a:p>
            <a:pPr rtl="0"/>
            <a:r>
              <a:rPr lang="fr-CA" dirty="0"/>
              <a:t>Intervenante sociale</a:t>
            </a:r>
          </a:p>
        </p:txBody>
      </p:sp>
      <p:sp>
        <p:nvSpPr>
          <p:cNvPr id="12" name="Espace réservé au texte 11">
            <a:extLst>
              <a:ext uri="{FF2B5EF4-FFF2-40B4-BE49-F238E27FC236}">
                <a16:creationId xmlns:a16="http://schemas.microsoft.com/office/drawing/2014/main" id="{70695B8F-A3CD-4845-8150-758480179C28}"/>
              </a:ext>
            </a:extLst>
          </p:cNvPr>
          <p:cNvSpPr>
            <a:spLocks noGrp="1"/>
          </p:cNvSpPr>
          <p:nvPr>
            <p:ph type="body" sz="quarter" idx="21"/>
            <p:custDataLst>
              <p:tags r:id="rId5"/>
            </p:custDataLst>
          </p:nvPr>
        </p:nvSpPr>
        <p:spPr>
          <a:xfrm>
            <a:off x="7431676" y="5686900"/>
            <a:ext cx="2129245" cy="205837"/>
          </a:xfrm>
        </p:spPr>
        <p:txBody>
          <a:bodyPr rtlCol="0"/>
          <a:lstStyle/>
          <a:p>
            <a:r>
              <a:rPr lang="fr-CA" dirty="0"/>
              <a:t>Chiara Djiagni </a:t>
            </a:r>
          </a:p>
          <a:p>
            <a:pPr rtl="0"/>
            <a:endParaRPr lang="fr-CA" dirty="0"/>
          </a:p>
        </p:txBody>
      </p:sp>
      <p:sp>
        <p:nvSpPr>
          <p:cNvPr id="15" name="Espace réservé de la date 14">
            <a:extLst>
              <a:ext uri="{FF2B5EF4-FFF2-40B4-BE49-F238E27FC236}">
                <a16:creationId xmlns:a16="http://schemas.microsoft.com/office/drawing/2014/main" id="{B160BE06-EC01-1145-BF3B-C02AC24955C4}"/>
              </a:ext>
            </a:extLst>
          </p:cNvPr>
          <p:cNvSpPr>
            <a:spLocks noGrp="1"/>
          </p:cNvSpPr>
          <p:nvPr>
            <p:ph type="dt" sz="half" idx="32"/>
            <p:custDataLst>
              <p:tags r:id="rId6"/>
            </p:custDataLst>
          </p:nvPr>
        </p:nvSpPr>
        <p:spPr>
          <a:xfrm>
            <a:off x="2992120" y="6332220"/>
            <a:ext cx="1313180" cy="247651"/>
          </a:xfrm>
        </p:spPr>
        <p:txBody>
          <a:bodyPr rtlCol="0"/>
          <a:lstStyle/>
          <a:p>
            <a:pPr rtl="0"/>
            <a:fld id="{4C9314FD-91AC-439E-A2EC-72A42F06037C}" type="datetime4">
              <a:rPr lang="fr-CA" smtClean="0"/>
              <a:t>19 janvier 2026</a:t>
            </a:fld>
            <a:endParaRPr lang="fr-CA"/>
          </a:p>
        </p:txBody>
      </p:sp>
      <p:pic>
        <p:nvPicPr>
          <p:cNvPr id="2" name="Image 1">
            <a:extLst>
              <a:ext uri="{FF2B5EF4-FFF2-40B4-BE49-F238E27FC236}">
                <a16:creationId xmlns:a16="http://schemas.microsoft.com/office/drawing/2014/main" id="{8B58951E-4634-09EA-A6C1-FB31BBE3AAC2}"/>
              </a:ext>
            </a:extLst>
          </p:cNvPr>
          <p:cNvPicPr>
            <a:picLocks noChangeAspect="1"/>
          </p:cNvPicPr>
          <p:nvPr>
            <p:custDataLst>
              <p:tags r:id="rId7"/>
            </p:custDataLst>
          </p:nvPr>
        </p:nvPicPr>
        <p:blipFill>
          <a:blip r:embed="rId12">
            <a:extLst>
              <a:ext uri="{28A0092B-C50C-407E-A947-70E740481C1C}">
                <a14:useLocalDpi xmlns:a14="http://schemas.microsoft.com/office/drawing/2010/main" val="0"/>
              </a:ext>
            </a:extLst>
          </a:blip>
          <a:srcRect l="5030" r="5030"/>
          <a:stretch/>
        </p:blipFill>
        <p:spPr>
          <a:xfrm>
            <a:off x="7113625" y="3267120"/>
            <a:ext cx="2104115" cy="2339454"/>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6" name="Image 5">
            <a:extLst>
              <a:ext uri="{FF2B5EF4-FFF2-40B4-BE49-F238E27FC236}">
                <a16:creationId xmlns:a16="http://schemas.microsoft.com/office/drawing/2014/main" id="{67AAAA6D-5007-E1C7-D277-BE15A77BD0DC}"/>
              </a:ext>
            </a:extLst>
          </p:cNvPr>
          <p:cNvPicPr>
            <a:picLocks noChangeAspect="1"/>
          </p:cNvPicPr>
          <p:nvPr>
            <p:custDataLst>
              <p:tags r:id="rId8"/>
            </p:custDataLst>
          </p:nvPr>
        </p:nvPicPr>
        <p:blipFill>
          <a:blip r:embed="rId13">
            <a:extLst>
              <a:ext uri="{28A0092B-C50C-407E-A947-70E740481C1C}">
                <a14:useLocalDpi xmlns:a14="http://schemas.microsoft.com/office/drawing/2010/main" val="0"/>
              </a:ext>
            </a:extLst>
          </a:blip>
          <a:srcRect l="2500" r="2500"/>
          <a:stretch/>
        </p:blipFill>
        <p:spPr>
          <a:xfrm>
            <a:off x="2281732" y="3198228"/>
            <a:ext cx="2339453" cy="233945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Espace réservé du texte 8">
            <a:extLst>
              <a:ext uri="{FF2B5EF4-FFF2-40B4-BE49-F238E27FC236}">
                <a16:creationId xmlns:a16="http://schemas.microsoft.com/office/drawing/2014/main" id="{674E64C4-2304-03A4-884A-9ED0EE990194}"/>
              </a:ext>
            </a:extLst>
          </p:cNvPr>
          <p:cNvSpPr txBox="1">
            <a:spLocks/>
          </p:cNvSpPr>
          <p:nvPr>
            <p:custDataLst>
              <p:tags r:id="rId9"/>
            </p:custDataLst>
          </p:nvPr>
        </p:nvSpPr>
        <p:spPr>
          <a:xfrm>
            <a:off x="7982712" y="5962888"/>
            <a:ext cx="2628940" cy="369332"/>
          </a:xfrm>
          <a:prstGeom prst="rect">
            <a:avLst/>
          </a:prstGeom>
        </p:spPr>
        <p:txBody>
          <a:bodyPr vert="horz" lIns="0" tIns="0" rIns="0" bIns="0" rtlCol="0">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bg1"/>
                </a:solidFill>
                <a:latin typeface="+mn-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40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4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40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40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endParaRPr lang="fr-CA" dirty="0"/>
          </a:p>
        </p:txBody>
      </p:sp>
    </p:spTree>
    <p:extLst>
      <p:ext uri="{BB962C8B-B14F-4D97-AF65-F5344CB8AC3E}">
        <p14:creationId xmlns:p14="http://schemas.microsoft.com/office/powerpoint/2010/main" val="188845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122DF8-59D4-D94D-8ED9-F2F319899DBF}"/>
              </a:ext>
            </a:extLst>
          </p:cNvPr>
          <p:cNvSpPr>
            <a:spLocks noGrp="1"/>
          </p:cNvSpPr>
          <p:nvPr>
            <p:ph type="title"/>
            <p:custDataLst>
              <p:tags r:id="rId1"/>
            </p:custDataLst>
          </p:nvPr>
        </p:nvSpPr>
        <p:spPr/>
        <p:txBody>
          <a:bodyPr rtlCol="0">
            <a:normAutofit fontScale="90000"/>
          </a:bodyPr>
          <a:lstStyle/>
          <a:p>
            <a:pPr rtl="0"/>
            <a:r>
              <a:rPr lang="fr-CA" dirty="0"/>
              <a:t>Mission</a:t>
            </a:r>
          </a:p>
        </p:txBody>
      </p:sp>
      <p:sp>
        <p:nvSpPr>
          <p:cNvPr id="44" name="Espace réservé au texte 43">
            <a:extLst>
              <a:ext uri="{FF2B5EF4-FFF2-40B4-BE49-F238E27FC236}">
                <a16:creationId xmlns:a16="http://schemas.microsoft.com/office/drawing/2014/main" id="{906E4DF9-127F-4650-8BAA-2521A37885B0}"/>
              </a:ext>
            </a:extLst>
          </p:cNvPr>
          <p:cNvSpPr>
            <a:spLocks noGrp="1"/>
          </p:cNvSpPr>
          <p:nvPr>
            <p:ph type="body" sz="quarter" idx="10"/>
            <p:custDataLst>
              <p:tags r:id="rId2"/>
            </p:custDataLst>
          </p:nvPr>
        </p:nvSpPr>
        <p:spPr/>
        <p:txBody>
          <a:bodyPr rtlCol="0"/>
          <a:lstStyle/>
          <a:p>
            <a:pPr rtl="0"/>
            <a:r>
              <a:rPr lang="fr-CA"/>
              <a:t>Les bénéfices ont augmenté de 3 % au cours du dernier trimestre</a:t>
            </a:r>
          </a:p>
        </p:txBody>
      </p:sp>
      <p:sp>
        <p:nvSpPr>
          <p:cNvPr id="46" name="Espace réservé au texte 45">
            <a:extLst>
              <a:ext uri="{FF2B5EF4-FFF2-40B4-BE49-F238E27FC236}">
                <a16:creationId xmlns:a16="http://schemas.microsoft.com/office/drawing/2014/main" id="{A09D80D2-95FB-43C6-96F8-7EF7737C28BA}"/>
              </a:ext>
            </a:extLst>
          </p:cNvPr>
          <p:cNvSpPr>
            <a:spLocks noGrp="1"/>
          </p:cNvSpPr>
          <p:nvPr>
            <p:ph type="body" sz="quarter" idx="13"/>
            <p:custDataLst>
              <p:tags r:id="rId3"/>
            </p:custDataLst>
          </p:nvPr>
        </p:nvSpPr>
        <p:spPr/>
        <p:txBody>
          <a:bodyPr rtlCol="0"/>
          <a:lstStyle/>
          <a:p>
            <a:pPr rtl="0"/>
            <a:r>
              <a:rPr lang="fr-CA"/>
              <a:t>Le projet de consolidation est terminé</a:t>
            </a:r>
          </a:p>
        </p:txBody>
      </p:sp>
      <p:sp>
        <p:nvSpPr>
          <p:cNvPr id="48" name="Espace réservé au texte 47">
            <a:extLst>
              <a:ext uri="{FF2B5EF4-FFF2-40B4-BE49-F238E27FC236}">
                <a16:creationId xmlns:a16="http://schemas.microsoft.com/office/drawing/2014/main" id="{CEBFC0C0-C506-47F0-AE21-8A46DB86644A}"/>
              </a:ext>
            </a:extLst>
          </p:cNvPr>
          <p:cNvSpPr>
            <a:spLocks noGrp="1"/>
          </p:cNvSpPr>
          <p:nvPr>
            <p:ph type="body" sz="quarter" idx="15"/>
            <p:custDataLst>
              <p:tags r:id="rId4"/>
            </p:custDataLst>
          </p:nvPr>
        </p:nvSpPr>
        <p:spPr/>
        <p:txBody>
          <a:bodyPr rtlCol="0"/>
          <a:lstStyle/>
          <a:p>
            <a:pPr rtl="0"/>
            <a:r>
              <a:rPr lang="fr-CA"/>
              <a:t>L’année dernière, nous avons aidé des milliers de clients et avons vendu 60 000 unités</a:t>
            </a:r>
          </a:p>
        </p:txBody>
      </p:sp>
      <p:sp>
        <p:nvSpPr>
          <p:cNvPr id="50" name="Espace réservé du texte 49">
            <a:extLst>
              <a:ext uri="{FF2B5EF4-FFF2-40B4-BE49-F238E27FC236}">
                <a16:creationId xmlns:a16="http://schemas.microsoft.com/office/drawing/2014/main" id="{C60A09F8-DA84-487F-81AC-337BE4A9F35B}"/>
              </a:ext>
            </a:extLst>
          </p:cNvPr>
          <p:cNvSpPr>
            <a:spLocks noGrp="1"/>
          </p:cNvSpPr>
          <p:nvPr>
            <p:ph type="body" sz="quarter" idx="17"/>
            <p:custDataLst>
              <p:tags r:id="rId5"/>
            </p:custDataLst>
          </p:nvPr>
        </p:nvSpPr>
        <p:spPr>
          <a:xfrm>
            <a:off x="6399647" y="2656904"/>
            <a:ext cx="4457823" cy="574318"/>
          </a:xfrm>
        </p:spPr>
        <p:txBody>
          <a:bodyPr rtlCol="0"/>
          <a:lstStyle/>
          <a:p>
            <a:pPr rtl="0"/>
            <a:r>
              <a:rPr lang="fr-CA"/>
              <a:t>Nous avons augmenté la fidélisation des clients de 4 %</a:t>
            </a:r>
          </a:p>
        </p:txBody>
      </p:sp>
      <p:sp>
        <p:nvSpPr>
          <p:cNvPr id="52" name="Espace réservé au texte 51">
            <a:extLst>
              <a:ext uri="{FF2B5EF4-FFF2-40B4-BE49-F238E27FC236}">
                <a16:creationId xmlns:a16="http://schemas.microsoft.com/office/drawing/2014/main" id="{1E84004F-53E7-47E5-A493-1980475C42D4}"/>
              </a:ext>
            </a:extLst>
          </p:cNvPr>
          <p:cNvSpPr>
            <a:spLocks noGrp="1"/>
          </p:cNvSpPr>
          <p:nvPr>
            <p:ph type="body" sz="quarter" idx="19"/>
            <p:custDataLst>
              <p:tags r:id="rId6"/>
            </p:custDataLst>
          </p:nvPr>
        </p:nvSpPr>
        <p:spPr/>
        <p:txBody>
          <a:bodyPr rtlCol="0"/>
          <a:lstStyle/>
          <a:p>
            <a:pPr rtl="0"/>
            <a:r>
              <a:rPr lang="fr-CA"/>
              <a:t>Nous sommes les leaders du secteur à tous niveaux</a:t>
            </a:r>
          </a:p>
        </p:txBody>
      </p:sp>
      <p:sp>
        <p:nvSpPr>
          <p:cNvPr id="3" name="Espace réservé à la date 2">
            <a:extLst>
              <a:ext uri="{FF2B5EF4-FFF2-40B4-BE49-F238E27FC236}">
                <a16:creationId xmlns:a16="http://schemas.microsoft.com/office/drawing/2014/main" id="{4D5B7634-ADBA-124F-B8CA-431F07F18D44}"/>
              </a:ext>
            </a:extLst>
          </p:cNvPr>
          <p:cNvSpPr>
            <a:spLocks noGrp="1"/>
          </p:cNvSpPr>
          <p:nvPr>
            <p:ph type="dt" sz="half" idx="21"/>
            <p:custDataLst>
              <p:tags r:id="rId7"/>
            </p:custDataLst>
          </p:nvPr>
        </p:nvSpPr>
        <p:spPr>
          <a:xfrm>
            <a:off x="2992120" y="6332220"/>
            <a:ext cx="1313180" cy="247651"/>
          </a:xfrm>
        </p:spPr>
        <p:txBody>
          <a:bodyPr rtlCol="0"/>
          <a:lstStyle/>
          <a:p>
            <a:pPr rtl="0"/>
            <a:fld id="{2C11372E-E018-48AB-B58D-227FE5F3BA7A}" type="datetime4">
              <a:rPr lang="fr-CA" smtClean="0"/>
              <a:t>19 janvier 2026</a:t>
            </a:fld>
            <a:endParaRPr lang="fr-CA"/>
          </a:p>
        </p:txBody>
      </p:sp>
      <p:sp>
        <p:nvSpPr>
          <p:cNvPr id="15" name="Espace réservé du texte 14">
            <a:extLst>
              <a:ext uri="{FF2B5EF4-FFF2-40B4-BE49-F238E27FC236}">
                <a16:creationId xmlns:a16="http://schemas.microsoft.com/office/drawing/2014/main" id="{420FF757-10A9-8D18-4EBF-2CB290A7EC40}"/>
              </a:ext>
            </a:extLst>
          </p:cNvPr>
          <p:cNvSpPr>
            <a:spLocks noGrp="1"/>
          </p:cNvSpPr>
          <p:nvPr>
            <p:ph type="body" sz="quarter" idx="16"/>
            <p:custDataLst>
              <p:tags r:id="rId8"/>
            </p:custDataLst>
          </p:nvPr>
        </p:nvSpPr>
        <p:spPr>
          <a:xfrm>
            <a:off x="1017214" y="2349970"/>
            <a:ext cx="9392878" cy="3859795"/>
          </a:xfrm>
        </p:spPr>
        <p:txBody>
          <a:bodyPr/>
          <a:lstStyle/>
          <a:p>
            <a:pPr marL="0" indent="0"/>
            <a:r>
              <a:rPr lang="fr-CA" dirty="0"/>
              <a:t>Parkinson Outaouais a pour but d’améliorer la qualité de vie des personnes atteintes ainsi que de leurs proches aidants :</a:t>
            </a:r>
          </a:p>
          <a:p>
            <a:pPr marL="0" indent="0"/>
            <a:endParaRPr lang="fr-CA" sz="800" dirty="0"/>
          </a:p>
          <a:p>
            <a:pPr marL="0" indent="0"/>
            <a:r>
              <a:rPr lang="fr-CA" dirty="0"/>
              <a:t>• Promouvoir la santé en offrant des activités physiques adaptées ainsi</a:t>
            </a:r>
            <a:br>
              <a:rPr lang="fr-CA" dirty="0"/>
            </a:br>
            <a:r>
              <a:rPr lang="fr-CA" dirty="0"/>
              <a:t>qu’en leur donnant accès à des renseignements susceptibles d’améliorer leur condition. </a:t>
            </a:r>
          </a:p>
          <a:p>
            <a:pPr marL="0" indent="0"/>
            <a:r>
              <a:rPr lang="fr-CA" dirty="0"/>
              <a:t>• Soulager l’isolement des personnes souffrant des conditions associées à la maladie de Parkinson par l’entremise de groupes de soutien, d’activités sociales, informatives et éducatives.</a:t>
            </a:r>
          </a:p>
          <a:p>
            <a:pPr marL="0" indent="0"/>
            <a:endParaRPr lang="fr-CA" sz="800" dirty="0"/>
          </a:p>
          <a:p>
            <a:pPr marL="0" indent="0"/>
            <a:r>
              <a:rPr lang="fr-CA" dirty="0"/>
              <a:t>Nos valeurs: le respect, l’intégrité, l’équité, l’entraide et l’engagement. </a:t>
            </a:r>
          </a:p>
        </p:txBody>
      </p:sp>
    </p:spTree>
    <p:extLst>
      <p:ext uri="{BB962C8B-B14F-4D97-AF65-F5344CB8AC3E}">
        <p14:creationId xmlns:p14="http://schemas.microsoft.com/office/powerpoint/2010/main" val="643842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87E47-77D1-411C-D432-12B3C5F8CA1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3C09E33-7A57-42CD-D7F3-67E09FD9EA85}"/>
              </a:ext>
            </a:extLst>
          </p:cNvPr>
          <p:cNvSpPr>
            <a:spLocks noGrp="1"/>
          </p:cNvSpPr>
          <p:nvPr>
            <p:ph type="title"/>
            <p:custDataLst>
              <p:tags r:id="rId1"/>
            </p:custDataLst>
          </p:nvPr>
        </p:nvSpPr>
        <p:spPr>
          <a:xfrm>
            <a:off x="964023" y="879063"/>
            <a:ext cx="5776746" cy="610863"/>
          </a:xfrm>
        </p:spPr>
        <p:txBody>
          <a:bodyPr rtlCol="0">
            <a:normAutofit fontScale="90000"/>
          </a:bodyPr>
          <a:lstStyle/>
          <a:p>
            <a:pPr rtl="0"/>
            <a:r>
              <a:rPr lang="fr-CA"/>
              <a:t>Nos services</a:t>
            </a:r>
          </a:p>
        </p:txBody>
      </p:sp>
      <p:sp>
        <p:nvSpPr>
          <p:cNvPr id="44" name="Espace réservé au texte 43">
            <a:extLst>
              <a:ext uri="{FF2B5EF4-FFF2-40B4-BE49-F238E27FC236}">
                <a16:creationId xmlns:a16="http://schemas.microsoft.com/office/drawing/2014/main" id="{7690F1BC-6794-A291-438E-13F067476B6C}"/>
              </a:ext>
            </a:extLst>
          </p:cNvPr>
          <p:cNvSpPr>
            <a:spLocks noGrp="1"/>
          </p:cNvSpPr>
          <p:nvPr>
            <p:ph type="body" sz="quarter" idx="10"/>
            <p:custDataLst>
              <p:tags r:id="rId2"/>
            </p:custDataLst>
          </p:nvPr>
        </p:nvSpPr>
        <p:spPr/>
        <p:txBody>
          <a:bodyPr rtlCol="0"/>
          <a:lstStyle/>
          <a:p>
            <a:pPr rtl="0"/>
            <a:r>
              <a:rPr lang="fr-CA"/>
              <a:t>Les bénéfices ont augmenté de 3 % au cours du dernier trimestre</a:t>
            </a:r>
          </a:p>
        </p:txBody>
      </p:sp>
      <p:sp>
        <p:nvSpPr>
          <p:cNvPr id="50" name="Espace réservé du texte 49">
            <a:extLst>
              <a:ext uri="{FF2B5EF4-FFF2-40B4-BE49-F238E27FC236}">
                <a16:creationId xmlns:a16="http://schemas.microsoft.com/office/drawing/2014/main" id="{CB070690-16EA-EA30-A677-8C8AC3EE5FDB}"/>
              </a:ext>
            </a:extLst>
          </p:cNvPr>
          <p:cNvSpPr>
            <a:spLocks noGrp="1"/>
          </p:cNvSpPr>
          <p:nvPr>
            <p:ph type="body" sz="quarter" idx="17"/>
            <p:custDataLst>
              <p:tags r:id="rId3"/>
            </p:custDataLst>
          </p:nvPr>
        </p:nvSpPr>
        <p:spPr>
          <a:xfrm>
            <a:off x="6399647" y="2656904"/>
            <a:ext cx="4457823" cy="574318"/>
          </a:xfrm>
        </p:spPr>
        <p:txBody>
          <a:bodyPr rtlCol="0"/>
          <a:lstStyle/>
          <a:p>
            <a:pPr rtl="0"/>
            <a:r>
              <a:rPr lang="fr-CA"/>
              <a:t>Nous avons augmenté la fidélisation des clients de 4 %</a:t>
            </a:r>
          </a:p>
        </p:txBody>
      </p:sp>
      <p:sp>
        <p:nvSpPr>
          <p:cNvPr id="3" name="Espace réservé à la date 2">
            <a:extLst>
              <a:ext uri="{FF2B5EF4-FFF2-40B4-BE49-F238E27FC236}">
                <a16:creationId xmlns:a16="http://schemas.microsoft.com/office/drawing/2014/main" id="{04EB2415-BC99-AC82-A5F3-2ED76F0254FB}"/>
              </a:ext>
            </a:extLst>
          </p:cNvPr>
          <p:cNvSpPr>
            <a:spLocks noGrp="1"/>
          </p:cNvSpPr>
          <p:nvPr>
            <p:ph type="dt" sz="half" idx="21"/>
            <p:custDataLst>
              <p:tags r:id="rId4"/>
            </p:custDataLst>
          </p:nvPr>
        </p:nvSpPr>
        <p:spPr>
          <a:xfrm>
            <a:off x="2992120" y="6332220"/>
            <a:ext cx="1313180" cy="247651"/>
          </a:xfrm>
        </p:spPr>
        <p:txBody>
          <a:bodyPr rtlCol="0"/>
          <a:lstStyle/>
          <a:p>
            <a:pPr rtl="0"/>
            <a:fld id="{2C11372E-E018-48AB-B58D-227FE5F3BA7A}" type="datetime4">
              <a:rPr lang="fr-CA" smtClean="0"/>
              <a:t>19 janvier 2026</a:t>
            </a:fld>
            <a:endParaRPr lang="fr-CA"/>
          </a:p>
        </p:txBody>
      </p:sp>
      <p:sp>
        <p:nvSpPr>
          <p:cNvPr id="15" name="Espace réservé du texte 14">
            <a:extLst>
              <a:ext uri="{FF2B5EF4-FFF2-40B4-BE49-F238E27FC236}">
                <a16:creationId xmlns:a16="http://schemas.microsoft.com/office/drawing/2014/main" id="{24FE50E1-49E8-18F8-D4FF-327056F36F60}"/>
              </a:ext>
            </a:extLst>
          </p:cNvPr>
          <p:cNvSpPr>
            <a:spLocks noGrp="1"/>
          </p:cNvSpPr>
          <p:nvPr>
            <p:ph type="body" sz="quarter" idx="16"/>
            <p:custDataLst>
              <p:tags r:id="rId5"/>
            </p:custDataLst>
          </p:nvPr>
        </p:nvSpPr>
        <p:spPr>
          <a:xfrm>
            <a:off x="952399" y="2168770"/>
            <a:ext cx="9905071" cy="4057144"/>
          </a:xfrm>
        </p:spPr>
        <p:txBody>
          <a:bodyPr/>
          <a:lstStyle/>
          <a:p>
            <a:endParaRPr lang="fr-CA"/>
          </a:p>
          <a:p>
            <a:r>
              <a:rPr lang="fr-CA"/>
              <a:t>L’équipe de Parkinson Outaouais est là pour vous accueillir, vous diriger et répondre à </a:t>
            </a:r>
          </a:p>
          <a:p>
            <a:r>
              <a:rPr lang="fr-CA"/>
              <a:t>vos besoins en lien avec la maladie.</a:t>
            </a:r>
          </a:p>
          <a:p>
            <a:endParaRPr lang="fr-CA"/>
          </a:p>
          <a:p>
            <a:r>
              <a:rPr lang="fr-CA"/>
              <a:t>Nous offrons des services de soutien et d’accompagnement, des activités physiques et</a:t>
            </a:r>
          </a:p>
          <a:p>
            <a:r>
              <a:rPr lang="fr-CA"/>
              <a:t>des activités sociales. </a:t>
            </a:r>
          </a:p>
        </p:txBody>
      </p:sp>
    </p:spTree>
    <p:extLst>
      <p:ext uri="{BB962C8B-B14F-4D97-AF65-F5344CB8AC3E}">
        <p14:creationId xmlns:p14="http://schemas.microsoft.com/office/powerpoint/2010/main" val="844501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339315B-8AAE-A946-ABBF-894F2E4B1338}"/>
              </a:ext>
            </a:extLst>
          </p:cNvPr>
          <p:cNvSpPr>
            <a:spLocks noGrp="1"/>
          </p:cNvSpPr>
          <p:nvPr>
            <p:ph type="title"/>
            <p:custDataLst>
              <p:tags r:id="rId1"/>
            </p:custDataLst>
          </p:nvPr>
        </p:nvSpPr>
        <p:spPr>
          <a:xfrm>
            <a:off x="964023" y="879063"/>
            <a:ext cx="10552474" cy="610863"/>
          </a:xfrm>
        </p:spPr>
        <p:txBody>
          <a:bodyPr rtlCol="0">
            <a:normAutofit fontScale="90000"/>
          </a:bodyPr>
          <a:lstStyle/>
          <a:p>
            <a:pPr rtl="0"/>
            <a:r>
              <a:rPr lang="fr-CA"/>
              <a:t>Services – Parkinson Outaouais</a:t>
            </a:r>
          </a:p>
        </p:txBody>
      </p:sp>
      <p:sp>
        <p:nvSpPr>
          <p:cNvPr id="4" name="Espace réservé de la date 3">
            <a:extLst>
              <a:ext uri="{FF2B5EF4-FFF2-40B4-BE49-F238E27FC236}">
                <a16:creationId xmlns:a16="http://schemas.microsoft.com/office/drawing/2014/main" id="{B9865729-8F7C-E34E-AA31-9352CF6D9EB9}"/>
              </a:ext>
            </a:extLst>
          </p:cNvPr>
          <p:cNvSpPr>
            <a:spLocks noGrp="1"/>
          </p:cNvSpPr>
          <p:nvPr>
            <p:ph type="dt" sz="half" idx="11"/>
            <p:custDataLst>
              <p:tags r:id="rId2"/>
            </p:custDataLst>
          </p:nvPr>
        </p:nvSpPr>
        <p:spPr>
          <a:xfrm>
            <a:off x="2992120" y="6332220"/>
            <a:ext cx="1313180" cy="247651"/>
          </a:xfrm>
        </p:spPr>
        <p:txBody>
          <a:bodyPr rtlCol="0"/>
          <a:lstStyle/>
          <a:p>
            <a:pPr rtl="0"/>
            <a:fld id="{AD0AC32D-7A57-4604-97C5-4EA8D134526E}" type="datetime4">
              <a:rPr lang="fr-CA" smtClean="0"/>
              <a:t>19 janvier 2026</a:t>
            </a:fld>
            <a:endParaRPr lang="fr-CA"/>
          </a:p>
        </p:txBody>
      </p:sp>
      <p:sp>
        <p:nvSpPr>
          <p:cNvPr id="5" name="Espace réservé du pied de page 4">
            <a:extLst>
              <a:ext uri="{FF2B5EF4-FFF2-40B4-BE49-F238E27FC236}">
                <a16:creationId xmlns:a16="http://schemas.microsoft.com/office/drawing/2014/main" id="{234E9584-EA07-9B45-9700-4AD3524B82A0}"/>
              </a:ext>
            </a:extLst>
          </p:cNvPr>
          <p:cNvSpPr>
            <a:spLocks noGrp="1"/>
          </p:cNvSpPr>
          <p:nvPr>
            <p:ph type="ftr" sz="quarter" idx="12"/>
            <p:custDataLst>
              <p:tags r:id="rId3"/>
            </p:custDataLst>
          </p:nvPr>
        </p:nvSpPr>
        <p:spPr/>
        <p:txBody>
          <a:bodyPr rtlCol="0"/>
          <a:lstStyle/>
          <a:p>
            <a:pPr rtl="0"/>
            <a:r>
              <a:rPr lang="fr-CA"/>
              <a:t>Rapport annuel</a:t>
            </a:r>
          </a:p>
        </p:txBody>
      </p:sp>
      <p:sp>
        <p:nvSpPr>
          <p:cNvPr id="11" name="ZoneTexte 10">
            <a:extLst>
              <a:ext uri="{FF2B5EF4-FFF2-40B4-BE49-F238E27FC236}">
                <a16:creationId xmlns:a16="http://schemas.microsoft.com/office/drawing/2014/main" id="{7C6A6919-BEBC-FD80-2CF3-58DCE0121E64}"/>
              </a:ext>
            </a:extLst>
          </p:cNvPr>
          <p:cNvSpPr txBox="1"/>
          <p:nvPr>
            <p:custDataLst>
              <p:tags r:id="rId4"/>
            </p:custDataLst>
          </p:nvPr>
        </p:nvSpPr>
        <p:spPr>
          <a:xfrm>
            <a:off x="964023" y="2142974"/>
            <a:ext cx="5131977" cy="2862322"/>
          </a:xfrm>
          <a:prstGeom prst="rect">
            <a:avLst/>
          </a:prstGeom>
          <a:noFill/>
        </p:spPr>
        <p:txBody>
          <a:bodyPr wrap="square" rtlCol="0">
            <a:spAutoFit/>
          </a:bodyPr>
          <a:lstStyle/>
          <a:p>
            <a:r>
              <a:rPr lang="fr-CA" sz="2000" b="1" dirty="0">
                <a:solidFill>
                  <a:schemeClr val="accent1"/>
                </a:solidFill>
              </a:rPr>
              <a:t>Les activités physiques : </a:t>
            </a:r>
          </a:p>
          <a:p>
            <a:endParaRPr lang="fr-CA" sz="2000" b="1" dirty="0">
              <a:solidFill>
                <a:schemeClr val="accent1"/>
              </a:solidFill>
            </a:endParaRPr>
          </a:p>
          <a:p>
            <a:pPr marL="285750" indent="-285750">
              <a:buFont typeface="Arial" panose="020B0604020202020204" pitchFamily="34" charset="0"/>
              <a:buChar char="•"/>
            </a:pPr>
            <a:r>
              <a:rPr lang="fr-CA" sz="2000" b="1" dirty="0">
                <a:solidFill>
                  <a:schemeClr val="accent1"/>
                </a:solidFill>
              </a:rPr>
              <a:t>Renforcement musculaire</a:t>
            </a:r>
          </a:p>
          <a:p>
            <a:pPr marL="285750" indent="-285750">
              <a:buFont typeface="Arial" panose="020B0604020202020204" pitchFamily="34" charset="0"/>
              <a:buChar char="•"/>
            </a:pPr>
            <a:r>
              <a:rPr lang="fr-CA" sz="2000" b="1" dirty="0">
                <a:solidFill>
                  <a:schemeClr val="accent1"/>
                </a:solidFill>
              </a:rPr>
              <a:t>Tai Chi / Qi Gong</a:t>
            </a:r>
          </a:p>
          <a:p>
            <a:pPr marL="285750" indent="-285750">
              <a:buFont typeface="Arial" panose="020B0604020202020204" pitchFamily="34" charset="0"/>
              <a:buChar char="•"/>
            </a:pPr>
            <a:r>
              <a:rPr lang="fr-CA" sz="2000" b="1" dirty="0">
                <a:solidFill>
                  <a:schemeClr val="accent1"/>
                </a:solidFill>
              </a:rPr>
              <a:t>Exercices en ligne (diction, mains)</a:t>
            </a:r>
          </a:p>
          <a:p>
            <a:pPr marL="285750" indent="-285750">
              <a:buFont typeface="Arial" panose="020B0604020202020204" pitchFamily="34" charset="0"/>
              <a:buChar char="•"/>
            </a:pPr>
            <a:r>
              <a:rPr lang="fr-CA" sz="2000" b="1" dirty="0">
                <a:solidFill>
                  <a:schemeClr val="accent1"/>
                </a:solidFill>
              </a:rPr>
              <a:t>Aqua forme </a:t>
            </a:r>
          </a:p>
          <a:p>
            <a:pPr marL="285750" indent="-285750">
              <a:buFont typeface="Arial" panose="020B0604020202020204" pitchFamily="34" charset="0"/>
              <a:buChar char="•"/>
            </a:pPr>
            <a:r>
              <a:rPr lang="fr-CA" sz="2000" b="1" dirty="0">
                <a:solidFill>
                  <a:schemeClr val="accent1"/>
                </a:solidFill>
              </a:rPr>
              <a:t>Boxe adaptée</a:t>
            </a:r>
          </a:p>
          <a:p>
            <a:pPr marL="285750" indent="-285750">
              <a:buFont typeface="Arial" panose="020B0604020202020204" pitchFamily="34" charset="0"/>
              <a:buChar char="•"/>
            </a:pPr>
            <a:r>
              <a:rPr lang="fr-CA" sz="2000" b="1">
                <a:solidFill>
                  <a:schemeClr val="accent1"/>
                </a:solidFill>
              </a:rPr>
              <a:t>Danse</a:t>
            </a:r>
            <a:endParaRPr lang="fr-CA" sz="2000" b="1" dirty="0">
              <a:solidFill>
                <a:schemeClr val="accent1"/>
              </a:solidFill>
            </a:endParaRPr>
          </a:p>
          <a:p>
            <a:pPr marL="285750" indent="-285750">
              <a:buFont typeface="Arial" panose="020B0604020202020204" pitchFamily="34" charset="0"/>
              <a:buChar char="•"/>
            </a:pPr>
            <a:r>
              <a:rPr lang="fr-CA" sz="2000" b="1" dirty="0">
                <a:solidFill>
                  <a:schemeClr val="accent1"/>
                </a:solidFill>
              </a:rPr>
              <a:t>Pickleball</a:t>
            </a:r>
          </a:p>
        </p:txBody>
      </p:sp>
      <p:pic>
        <p:nvPicPr>
          <p:cNvPr id="14" name="Image 13">
            <a:extLst>
              <a:ext uri="{FF2B5EF4-FFF2-40B4-BE49-F238E27FC236}">
                <a16:creationId xmlns:a16="http://schemas.microsoft.com/office/drawing/2014/main" id="{6B88F0A7-DE47-44B0-24DE-98B94704FE84}"/>
              </a:ext>
            </a:extLst>
          </p:cNvPr>
          <p:cNvPicPr>
            <a:picLocks noChangeAspect="1"/>
          </p:cNvPicPr>
          <p:nvPr>
            <p:custDataLst>
              <p:tags r:id="rId5"/>
            </p:custDataLst>
          </p:nvPr>
        </p:nvPicPr>
        <p:blipFill>
          <a:blip r:embed="rId8"/>
          <a:stretch>
            <a:fillRect/>
          </a:stretch>
        </p:blipFill>
        <p:spPr>
          <a:xfrm>
            <a:off x="6148322" y="2708031"/>
            <a:ext cx="5641825" cy="2020750"/>
          </a:xfrm>
          <a:prstGeom prst="rect">
            <a:avLst/>
          </a:prstGeom>
        </p:spPr>
      </p:pic>
    </p:spTree>
    <p:extLst>
      <p:ext uri="{BB962C8B-B14F-4D97-AF65-F5344CB8AC3E}">
        <p14:creationId xmlns:p14="http://schemas.microsoft.com/office/powerpoint/2010/main" val="2521537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96B68-06E5-C5E0-900F-04E1FD061CAD}"/>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A3F4E7A6-EB0A-9B24-728E-03D6D3384A05}"/>
              </a:ext>
            </a:extLst>
          </p:cNvPr>
          <p:cNvSpPr>
            <a:spLocks noGrp="1"/>
          </p:cNvSpPr>
          <p:nvPr>
            <p:ph type="title"/>
            <p:custDataLst>
              <p:tags r:id="rId1"/>
            </p:custDataLst>
          </p:nvPr>
        </p:nvSpPr>
        <p:spPr>
          <a:xfrm>
            <a:off x="964023" y="879063"/>
            <a:ext cx="10552474" cy="610863"/>
          </a:xfrm>
        </p:spPr>
        <p:txBody>
          <a:bodyPr rtlCol="0">
            <a:normAutofit fontScale="90000"/>
          </a:bodyPr>
          <a:lstStyle/>
          <a:p>
            <a:pPr rtl="0"/>
            <a:r>
              <a:rPr lang="fr-CA" dirty="0"/>
              <a:t>Services – Parkinson Outaouais</a:t>
            </a:r>
          </a:p>
        </p:txBody>
      </p:sp>
      <p:sp>
        <p:nvSpPr>
          <p:cNvPr id="4" name="Espace réservé de la date 3">
            <a:extLst>
              <a:ext uri="{FF2B5EF4-FFF2-40B4-BE49-F238E27FC236}">
                <a16:creationId xmlns:a16="http://schemas.microsoft.com/office/drawing/2014/main" id="{85D1106A-F1EB-71C4-B89F-31EC65F1F9EF}"/>
              </a:ext>
            </a:extLst>
          </p:cNvPr>
          <p:cNvSpPr>
            <a:spLocks noGrp="1"/>
          </p:cNvSpPr>
          <p:nvPr>
            <p:ph type="dt" sz="half" idx="11"/>
            <p:custDataLst>
              <p:tags r:id="rId2"/>
            </p:custDataLst>
          </p:nvPr>
        </p:nvSpPr>
        <p:spPr>
          <a:xfrm>
            <a:off x="2992120" y="6332220"/>
            <a:ext cx="1313180" cy="247651"/>
          </a:xfrm>
        </p:spPr>
        <p:txBody>
          <a:bodyPr rtlCol="0"/>
          <a:lstStyle/>
          <a:p>
            <a:pPr rtl="0"/>
            <a:fld id="{AD0AC32D-7A57-4604-97C5-4EA8D134526E}" type="datetime4">
              <a:rPr lang="fr-CA" smtClean="0"/>
              <a:t>19 janvier 2026</a:t>
            </a:fld>
            <a:endParaRPr lang="fr-CA"/>
          </a:p>
        </p:txBody>
      </p:sp>
      <p:sp>
        <p:nvSpPr>
          <p:cNvPr id="5" name="Espace réservé du pied de page 4">
            <a:extLst>
              <a:ext uri="{FF2B5EF4-FFF2-40B4-BE49-F238E27FC236}">
                <a16:creationId xmlns:a16="http://schemas.microsoft.com/office/drawing/2014/main" id="{7A1DC0A4-062D-33D2-89FC-C128C2547D6D}"/>
              </a:ext>
            </a:extLst>
          </p:cNvPr>
          <p:cNvSpPr>
            <a:spLocks noGrp="1"/>
          </p:cNvSpPr>
          <p:nvPr>
            <p:ph type="ftr" sz="quarter" idx="12"/>
            <p:custDataLst>
              <p:tags r:id="rId3"/>
            </p:custDataLst>
          </p:nvPr>
        </p:nvSpPr>
        <p:spPr/>
        <p:txBody>
          <a:bodyPr rtlCol="0"/>
          <a:lstStyle/>
          <a:p>
            <a:pPr rtl="0"/>
            <a:r>
              <a:rPr lang="fr-CA"/>
              <a:t>Rapport annuel</a:t>
            </a:r>
          </a:p>
        </p:txBody>
      </p:sp>
      <p:sp>
        <p:nvSpPr>
          <p:cNvPr id="11" name="ZoneTexte 10">
            <a:extLst>
              <a:ext uri="{FF2B5EF4-FFF2-40B4-BE49-F238E27FC236}">
                <a16:creationId xmlns:a16="http://schemas.microsoft.com/office/drawing/2014/main" id="{932DC4FF-09A0-0C32-75F4-0522A36F6B34}"/>
              </a:ext>
            </a:extLst>
          </p:cNvPr>
          <p:cNvSpPr txBox="1"/>
          <p:nvPr>
            <p:custDataLst>
              <p:tags r:id="rId4"/>
            </p:custDataLst>
          </p:nvPr>
        </p:nvSpPr>
        <p:spPr>
          <a:xfrm>
            <a:off x="964023" y="1949362"/>
            <a:ext cx="5463523" cy="4401205"/>
          </a:xfrm>
          <a:prstGeom prst="rect">
            <a:avLst/>
          </a:prstGeom>
          <a:noFill/>
        </p:spPr>
        <p:txBody>
          <a:bodyPr wrap="square" rtlCol="0">
            <a:spAutoFit/>
          </a:bodyPr>
          <a:lstStyle/>
          <a:p>
            <a:r>
              <a:rPr lang="fr-CA" sz="2000" b="1" dirty="0">
                <a:solidFill>
                  <a:schemeClr val="accent1"/>
                </a:solidFill>
              </a:rPr>
              <a:t>Soutien et accompagnement :</a:t>
            </a:r>
          </a:p>
          <a:p>
            <a:endParaRPr lang="fr-CA" sz="2000" b="1" dirty="0">
              <a:solidFill>
                <a:schemeClr val="accent1"/>
              </a:solidFill>
            </a:endParaRPr>
          </a:p>
          <a:p>
            <a:pPr marL="342900" indent="-342900">
              <a:buFont typeface="Arial" panose="020B0604020202020204" pitchFamily="34" charset="0"/>
              <a:buChar char="•"/>
            </a:pPr>
            <a:r>
              <a:rPr lang="fr-CA" sz="2000" b="1" dirty="0">
                <a:solidFill>
                  <a:schemeClr val="accent1"/>
                </a:solidFill>
              </a:rPr>
              <a:t>Groupes de soutien</a:t>
            </a:r>
          </a:p>
          <a:p>
            <a:pPr marL="800100" lvl="1" indent="-342900">
              <a:buFont typeface="Arial" panose="020B0604020202020204" pitchFamily="34" charset="0"/>
              <a:buChar char="•"/>
            </a:pPr>
            <a:r>
              <a:rPr lang="fr-CA" sz="2000" dirty="0">
                <a:solidFill>
                  <a:schemeClr val="accent1"/>
                </a:solidFill>
              </a:rPr>
              <a:t>Personnes vivant avec la maladie</a:t>
            </a:r>
          </a:p>
          <a:p>
            <a:pPr marL="800100" lvl="1" indent="-342900">
              <a:buFont typeface="Arial" panose="020B0604020202020204" pitchFamily="34" charset="0"/>
              <a:buChar char="•"/>
            </a:pPr>
            <a:r>
              <a:rPr lang="fr-CA" sz="2000" dirty="0">
                <a:solidFill>
                  <a:schemeClr val="accent1"/>
                </a:solidFill>
              </a:rPr>
              <a:t>Proches aidants</a:t>
            </a:r>
          </a:p>
          <a:p>
            <a:pPr marL="342900" indent="-342900">
              <a:buFont typeface="Arial" panose="020B0604020202020204" pitchFamily="34" charset="0"/>
              <a:buChar char="•"/>
            </a:pPr>
            <a:r>
              <a:rPr lang="fr-CA" sz="2000" b="1" dirty="0">
                <a:solidFill>
                  <a:schemeClr val="accent1"/>
                </a:solidFill>
              </a:rPr>
              <a:t>Soutien psychosocial en individuel</a:t>
            </a:r>
          </a:p>
          <a:p>
            <a:pPr marL="342900" indent="-342900">
              <a:buFont typeface="Arial" panose="020B0604020202020204" pitchFamily="34" charset="0"/>
              <a:buChar char="•"/>
            </a:pPr>
            <a:r>
              <a:rPr lang="fr-CA" sz="2000" b="1" dirty="0">
                <a:solidFill>
                  <a:schemeClr val="accent1"/>
                </a:solidFill>
              </a:rPr>
              <a:t>Groupe d’entraide</a:t>
            </a:r>
          </a:p>
          <a:p>
            <a:pPr marL="342900" indent="-342900">
              <a:buFont typeface="Arial" panose="020B0604020202020204" pitchFamily="34" charset="0"/>
              <a:buChar char="•"/>
            </a:pPr>
            <a:r>
              <a:rPr lang="fr-CA" sz="2000" b="1" dirty="0">
                <a:solidFill>
                  <a:schemeClr val="accent1"/>
                </a:solidFill>
              </a:rPr>
              <a:t>Conférences et ateliers</a:t>
            </a:r>
          </a:p>
          <a:p>
            <a:endParaRPr lang="fr-CA" sz="2000" b="1" dirty="0">
              <a:solidFill>
                <a:schemeClr val="accent1"/>
              </a:solidFill>
            </a:endParaRPr>
          </a:p>
          <a:p>
            <a:r>
              <a:rPr lang="fr-CA" sz="2000" b="1" dirty="0">
                <a:solidFill>
                  <a:schemeClr val="accent1"/>
                </a:solidFill>
              </a:rPr>
              <a:t>Activités sociales :</a:t>
            </a:r>
          </a:p>
          <a:p>
            <a:endParaRPr lang="fr-CA" sz="2000" b="1" dirty="0">
              <a:solidFill>
                <a:schemeClr val="accent1"/>
              </a:solidFill>
            </a:endParaRPr>
          </a:p>
          <a:p>
            <a:pPr marL="342900" indent="-342900">
              <a:buFont typeface="Arial" panose="020B0604020202020204" pitchFamily="34" charset="0"/>
              <a:buChar char="•"/>
            </a:pPr>
            <a:r>
              <a:rPr lang="fr-CA" sz="2000" dirty="0">
                <a:solidFill>
                  <a:schemeClr val="accent1"/>
                </a:solidFill>
              </a:rPr>
              <a:t>Cafés rencontre</a:t>
            </a:r>
          </a:p>
          <a:p>
            <a:pPr marL="342900" indent="-342900">
              <a:buFont typeface="Arial" panose="020B0604020202020204" pitchFamily="34" charset="0"/>
              <a:buChar char="•"/>
            </a:pPr>
            <a:r>
              <a:rPr lang="fr-CA" sz="2000" dirty="0">
                <a:solidFill>
                  <a:schemeClr val="accent1"/>
                </a:solidFill>
              </a:rPr>
              <a:t>Sorties au restaurant, pique-nique</a:t>
            </a:r>
          </a:p>
          <a:p>
            <a:pPr marL="342900" indent="-342900">
              <a:buFont typeface="Arial" panose="020B0604020202020204" pitchFamily="34" charset="0"/>
              <a:buChar char="•"/>
            </a:pPr>
            <a:r>
              <a:rPr lang="fr-CA" sz="2000" dirty="0">
                <a:solidFill>
                  <a:schemeClr val="accent1"/>
                </a:solidFill>
              </a:rPr>
              <a:t>Souper de Noel et cabane à sucre</a:t>
            </a:r>
          </a:p>
        </p:txBody>
      </p:sp>
      <p:sp>
        <p:nvSpPr>
          <p:cNvPr id="13" name="ZoneTexte 12">
            <a:extLst>
              <a:ext uri="{FF2B5EF4-FFF2-40B4-BE49-F238E27FC236}">
                <a16:creationId xmlns:a16="http://schemas.microsoft.com/office/drawing/2014/main" id="{067B0356-3B0D-CF38-71B6-CE52A8E01379}"/>
              </a:ext>
            </a:extLst>
          </p:cNvPr>
          <p:cNvSpPr txBox="1"/>
          <p:nvPr>
            <p:custDataLst>
              <p:tags r:id="rId5"/>
            </p:custDataLst>
          </p:nvPr>
        </p:nvSpPr>
        <p:spPr>
          <a:xfrm>
            <a:off x="6010669" y="1875692"/>
            <a:ext cx="5131977" cy="400110"/>
          </a:xfrm>
          <a:prstGeom prst="rect">
            <a:avLst/>
          </a:prstGeom>
          <a:noFill/>
        </p:spPr>
        <p:txBody>
          <a:bodyPr wrap="square" rtlCol="0">
            <a:spAutoFit/>
          </a:bodyPr>
          <a:lstStyle/>
          <a:p>
            <a:endParaRPr lang="fr-CA" sz="2000" b="1">
              <a:solidFill>
                <a:schemeClr val="accent1"/>
              </a:solidFill>
            </a:endParaRPr>
          </a:p>
        </p:txBody>
      </p:sp>
      <p:pic>
        <p:nvPicPr>
          <p:cNvPr id="2" name="Image 1">
            <a:extLst>
              <a:ext uri="{FF2B5EF4-FFF2-40B4-BE49-F238E27FC236}">
                <a16:creationId xmlns:a16="http://schemas.microsoft.com/office/drawing/2014/main" id="{56BFEBFF-4F32-C088-5AF3-A569EF41BE0E}"/>
              </a:ext>
            </a:extLst>
          </p:cNvPr>
          <p:cNvPicPr>
            <a:picLocks noChangeAspect="1"/>
          </p:cNvPicPr>
          <p:nvPr>
            <p:custDataLst>
              <p:tags r:id="rId6"/>
            </p:custDataLst>
          </p:nvPr>
        </p:nvPicPr>
        <p:blipFill>
          <a:blip r:embed="rId9"/>
          <a:stretch>
            <a:fillRect/>
          </a:stretch>
        </p:blipFill>
        <p:spPr>
          <a:xfrm>
            <a:off x="6952710" y="2466536"/>
            <a:ext cx="4563787" cy="2650324"/>
          </a:xfrm>
          <a:prstGeom prst="rect">
            <a:avLst/>
          </a:prstGeom>
        </p:spPr>
      </p:pic>
    </p:spTree>
    <p:extLst>
      <p:ext uri="{BB962C8B-B14F-4D97-AF65-F5344CB8AC3E}">
        <p14:creationId xmlns:p14="http://schemas.microsoft.com/office/powerpoint/2010/main" val="4120306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54756-A790-C845-A85F-35391529E591}"/>
              </a:ext>
            </a:extLst>
          </p:cNvPr>
          <p:cNvSpPr>
            <a:spLocks noGrp="1"/>
          </p:cNvSpPr>
          <p:nvPr>
            <p:ph type="title"/>
            <p:custDataLst>
              <p:tags r:id="rId1"/>
            </p:custDataLst>
          </p:nvPr>
        </p:nvSpPr>
        <p:spPr/>
        <p:txBody>
          <a:bodyPr rtlCol="0">
            <a:normAutofit fontScale="90000"/>
          </a:bodyPr>
          <a:lstStyle/>
          <a:p>
            <a:pPr rtl="0"/>
            <a:r>
              <a:rPr lang="fr-CA"/>
              <a:t>Contenu</a:t>
            </a:r>
          </a:p>
        </p:txBody>
      </p:sp>
      <p:sp>
        <p:nvSpPr>
          <p:cNvPr id="3" name="Espace réservé du texte 2">
            <a:extLst>
              <a:ext uri="{FF2B5EF4-FFF2-40B4-BE49-F238E27FC236}">
                <a16:creationId xmlns:a16="http://schemas.microsoft.com/office/drawing/2014/main" id="{91AA5D8C-0134-F046-A548-3465F817747C}"/>
              </a:ext>
            </a:extLst>
          </p:cNvPr>
          <p:cNvSpPr>
            <a:spLocks noGrp="1"/>
          </p:cNvSpPr>
          <p:nvPr>
            <p:ph type="body" sz="quarter" idx="13"/>
            <p:custDataLst>
              <p:tags r:id="rId2"/>
            </p:custDataLst>
          </p:nvPr>
        </p:nvSpPr>
        <p:spPr>
          <a:xfrm>
            <a:off x="3660320" y="2731426"/>
            <a:ext cx="2133600" cy="549876"/>
          </a:xfrm>
        </p:spPr>
        <p:txBody>
          <a:bodyPr rtlCol="0"/>
          <a:lstStyle/>
          <a:p>
            <a:pPr rtl="0"/>
            <a:r>
              <a:rPr lang="fr-CA" dirty="0"/>
              <a:t>Historique, valeurs, mission et notre équipe.</a:t>
            </a:r>
          </a:p>
        </p:txBody>
      </p:sp>
      <p:sp>
        <p:nvSpPr>
          <p:cNvPr id="4" name="Espace réservé au texte 3">
            <a:extLst>
              <a:ext uri="{FF2B5EF4-FFF2-40B4-BE49-F238E27FC236}">
                <a16:creationId xmlns:a16="http://schemas.microsoft.com/office/drawing/2014/main" id="{C7EC6698-132B-1143-A2A9-00A97D9572D8}"/>
              </a:ext>
            </a:extLst>
          </p:cNvPr>
          <p:cNvSpPr>
            <a:spLocks noGrp="1"/>
          </p:cNvSpPr>
          <p:nvPr>
            <p:ph type="body" sz="quarter" idx="14"/>
            <p:custDataLst>
              <p:tags r:id="rId3"/>
            </p:custDataLst>
          </p:nvPr>
        </p:nvSpPr>
        <p:spPr>
          <a:xfrm>
            <a:off x="3660320" y="2168900"/>
            <a:ext cx="2133600" cy="369332"/>
          </a:xfrm>
        </p:spPr>
        <p:txBody>
          <a:bodyPr rtlCol="0"/>
          <a:lstStyle/>
          <a:p>
            <a:pPr rtl="0"/>
            <a:r>
              <a:rPr lang="fr-CA" dirty="0"/>
              <a:t>02. L’organisme</a:t>
            </a:r>
          </a:p>
        </p:txBody>
      </p:sp>
      <p:sp>
        <p:nvSpPr>
          <p:cNvPr id="5" name="Espace réservé du texte 4">
            <a:extLst>
              <a:ext uri="{FF2B5EF4-FFF2-40B4-BE49-F238E27FC236}">
                <a16:creationId xmlns:a16="http://schemas.microsoft.com/office/drawing/2014/main" id="{6979C7D4-91CF-6443-91D5-65DC860B407D}"/>
              </a:ext>
            </a:extLst>
          </p:cNvPr>
          <p:cNvSpPr>
            <a:spLocks noGrp="1"/>
          </p:cNvSpPr>
          <p:nvPr>
            <p:ph type="body" sz="quarter" idx="15"/>
            <p:custDataLst>
              <p:tags r:id="rId4"/>
            </p:custDataLst>
          </p:nvPr>
        </p:nvSpPr>
        <p:spPr>
          <a:xfrm>
            <a:off x="952500" y="2623106"/>
            <a:ext cx="2128157" cy="799944"/>
          </a:xfrm>
        </p:spPr>
        <p:txBody>
          <a:bodyPr rtlCol="0"/>
          <a:lstStyle/>
          <a:p>
            <a:pPr rtl="0"/>
            <a:r>
              <a:rPr lang="fr-CA" dirty="0"/>
              <a:t>Définition, symptômes, traitements et aspects du quotidien.</a:t>
            </a:r>
          </a:p>
        </p:txBody>
      </p:sp>
      <p:sp>
        <p:nvSpPr>
          <p:cNvPr id="6" name="Espace réservé au texte 5">
            <a:extLst>
              <a:ext uri="{FF2B5EF4-FFF2-40B4-BE49-F238E27FC236}">
                <a16:creationId xmlns:a16="http://schemas.microsoft.com/office/drawing/2014/main" id="{C0015C52-08ED-464E-B7E8-24892D9C1319}"/>
              </a:ext>
            </a:extLst>
          </p:cNvPr>
          <p:cNvSpPr>
            <a:spLocks noGrp="1"/>
          </p:cNvSpPr>
          <p:nvPr>
            <p:ph type="body" sz="quarter" idx="16"/>
            <p:custDataLst>
              <p:tags r:id="rId5"/>
            </p:custDataLst>
          </p:nvPr>
        </p:nvSpPr>
        <p:spPr>
          <a:xfrm>
            <a:off x="964023" y="2181550"/>
            <a:ext cx="2128157" cy="356682"/>
          </a:xfrm>
        </p:spPr>
        <p:txBody>
          <a:bodyPr rtlCol="0"/>
          <a:lstStyle/>
          <a:p>
            <a:pPr rtl="0"/>
            <a:r>
              <a:rPr lang="fr-CA" dirty="0"/>
              <a:t>01. La maladie</a:t>
            </a:r>
          </a:p>
        </p:txBody>
      </p:sp>
      <p:sp>
        <p:nvSpPr>
          <p:cNvPr id="7" name="Espace réservé du texte 6">
            <a:extLst>
              <a:ext uri="{FF2B5EF4-FFF2-40B4-BE49-F238E27FC236}">
                <a16:creationId xmlns:a16="http://schemas.microsoft.com/office/drawing/2014/main" id="{3E1C152D-1AA6-9242-B5C9-B06EEE4F9661}"/>
              </a:ext>
            </a:extLst>
          </p:cNvPr>
          <p:cNvSpPr>
            <a:spLocks noGrp="1"/>
          </p:cNvSpPr>
          <p:nvPr>
            <p:ph type="body" sz="quarter" idx="19"/>
            <p:custDataLst>
              <p:tags r:id="rId6"/>
            </p:custDataLst>
          </p:nvPr>
        </p:nvSpPr>
        <p:spPr>
          <a:xfrm>
            <a:off x="952500" y="5131299"/>
            <a:ext cx="2133600" cy="799944"/>
          </a:xfrm>
        </p:spPr>
        <p:txBody>
          <a:bodyPr rtlCol="0"/>
          <a:lstStyle/>
          <a:p>
            <a:pPr rtl="0"/>
            <a:r>
              <a:rPr lang="fr-CA"/>
              <a:t>Activités physiques, activités sociales, groupe d’entraide et soutien psychosocial.</a:t>
            </a:r>
          </a:p>
        </p:txBody>
      </p:sp>
      <p:sp>
        <p:nvSpPr>
          <p:cNvPr id="8" name="Espace réservé au texte 7">
            <a:extLst>
              <a:ext uri="{FF2B5EF4-FFF2-40B4-BE49-F238E27FC236}">
                <a16:creationId xmlns:a16="http://schemas.microsoft.com/office/drawing/2014/main" id="{B32B0C1D-C221-7C47-B7D6-77E7BDB41749}"/>
              </a:ext>
            </a:extLst>
          </p:cNvPr>
          <p:cNvSpPr>
            <a:spLocks noGrp="1"/>
          </p:cNvSpPr>
          <p:nvPr>
            <p:ph type="body" sz="quarter" idx="20"/>
            <p:custDataLst>
              <p:tags r:id="rId7"/>
            </p:custDataLst>
          </p:nvPr>
        </p:nvSpPr>
        <p:spPr>
          <a:xfrm>
            <a:off x="952500" y="4522803"/>
            <a:ext cx="2133600" cy="369332"/>
          </a:xfrm>
        </p:spPr>
        <p:txBody>
          <a:bodyPr rtlCol="0"/>
          <a:lstStyle/>
          <a:p>
            <a:pPr rtl="0"/>
            <a:r>
              <a:rPr lang="fr-CA"/>
              <a:t>03. Services</a:t>
            </a:r>
          </a:p>
        </p:txBody>
      </p:sp>
      <p:sp>
        <p:nvSpPr>
          <p:cNvPr id="9" name="Espace réservé du texte 8">
            <a:extLst>
              <a:ext uri="{FF2B5EF4-FFF2-40B4-BE49-F238E27FC236}">
                <a16:creationId xmlns:a16="http://schemas.microsoft.com/office/drawing/2014/main" id="{38FB4732-AB07-C54D-AF44-F8ADB6D2B8B6}"/>
              </a:ext>
            </a:extLst>
          </p:cNvPr>
          <p:cNvSpPr>
            <a:spLocks noGrp="1"/>
          </p:cNvSpPr>
          <p:nvPr>
            <p:ph type="body" sz="quarter" idx="21"/>
            <p:custDataLst>
              <p:tags r:id="rId8"/>
            </p:custDataLst>
          </p:nvPr>
        </p:nvSpPr>
        <p:spPr>
          <a:xfrm>
            <a:off x="3663042" y="5131299"/>
            <a:ext cx="2128157" cy="799944"/>
          </a:xfrm>
        </p:spPr>
        <p:txBody>
          <a:bodyPr rtlCol="0"/>
          <a:lstStyle/>
          <a:p>
            <a:pPr rtl="0"/>
            <a:r>
              <a:rPr lang="fr-CA"/>
              <a:t>Accès aux services et frais. </a:t>
            </a:r>
          </a:p>
        </p:txBody>
      </p:sp>
      <p:sp>
        <p:nvSpPr>
          <p:cNvPr id="10" name="Espace réservé au texte 9">
            <a:extLst>
              <a:ext uri="{FF2B5EF4-FFF2-40B4-BE49-F238E27FC236}">
                <a16:creationId xmlns:a16="http://schemas.microsoft.com/office/drawing/2014/main" id="{69BD3932-D1D0-1045-BD96-8B26F11B8515}"/>
              </a:ext>
            </a:extLst>
          </p:cNvPr>
          <p:cNvSpPr>
            <a:spLocks noGrp="1"/>
          </p:cNvSpPr>
          <p:nvPr>
            <p:ph type="body" sz="quarter" idx="22"/>
            <p:custDataLst>
              <p:tags r:id="rId9"/>
            </p:custDataLst>
          </p:nvPr>
        </p:nvSpPr>
        <p:spPr>
          <a:xfrm>
            <a:off x="3663042" y="4522803"/>
            <a:ext cx="2128157" cy="369332"/>
          </a:xfrm>
        </p:spPr>
        <p:txBody>
          <a:bodyPr rtlCol="0"/>
          <a:lstStyle/>
          <a:p>
            <a:pPr rtl="0"/>
            <a:r>
              <a:rPr lang="fr-CA"/>
              <a:t>04. Membres </a:t>
            </a:r>
          </a:p>
        </p:txBody>
      </p:sp>
      <p:sp>
        <p:nvSpPr>
          <p:cNvPr id="11" name="Espace réservé au texte 10">
            <a:extLst>
              <a:ext uri="{FF2B5EF4-FFF2-40B4-BE49-F238E27FC236}">
                <a16:creationId xmlns:a16="http://schemas.microsoft.com/office/drawing/2014/main" id="{7F247A08-A350-EF44-9F10-FC72B5466602}"/>
              </a:ext>
            </a:extLst>
          </p:cNvPr>
          <p:cNvSpPr>
            <a:spLocks noGrp="1"/>
          </p:cNvSpPr>
          <p:nvPr>
            <p:ph type="body" sz="quarter" idx="23"/>
            <p:custDataLst>
              <p:tags r:id="rId10"/>
            </p:custDataLst>
          </p:nvPr>
        </p:nvSpPr>
        <p:spPr>
          <a:xfrm>
            <a:off x="6367054" y="5131299"/>
            <a:ext cx="2129245" cy="799944"/>
          </a:xfrm>
        </p:spPr>
        <p:txBody>
          <a:bodyPr rtlCol="0"/>
          <a:lstStyle/>
          <a:p>
            <a:pPr rtl="0"/>
            <a:r>
              <a:rPr lang="fr-CA"/>
              <a:t>Questions, commentaires, demandes ?</a:t>
            </a:r>
          </a:p>
        </p:txBody>
      </p:sp>
      <p:sp>
        <p:nvSpPr>
          <p:cNvPr id="12" name="Espace réservé au texte 11">
            <a:extLst>
              <a:ext uri="{FF2B5EF4-FFF2-40B4-BE49-F238E27FC236}">
                <a16:creationId xmlns:a16="http://schemas.microsoft.com/office/drawing/2014/main" id="{B115086E-2AC3-4F4D-8F85-104CFA64FECF}"/>
              </a:ext>
            </a:extLst>
          </p:cNvPr>
          <p:cNvSpPr>
            <a:spLocks noGrp="1"/>
          </p:cNvSpPr>
          <p:nvPr>
            <p:ph type="body" sz="quarter" idx="24"/>
            <p:custDataLst>
              <p:tags r:id="rId11"/>
            </p:custDataLst>
          </p:nvPr>
        </p:nvSpPr>
        <p:spPr>
          <a:xfrm>
            <a:off x="6367054" y="4522803"/>
            <a:ext cx="2129245" cy="369332"/>
          </a:xfrm>
        </p:spPr>
        <p:txBody>
          <a:bodyPr rtlCol="0"/>
          <a:lstStyle/>
          <a:p>
            <a:pPr rtl="0"/>
            <a:r>
              <a:rPr lang="fr-CA"/>
              <a:t>05. Discussion</a:t>
            </a:r>
          </a:p>
        </p:txBody>
      </p:sp>
    </p:spTree>
    <p:extLst>
      <p:ext uri="{BB962C8B-B14F-4D97-AF65-F5344CB8AC3E}">
        <p14:creationId xmlns:p14="http://schemas.microsoft.com/office/powerpoint/2010/main" val="289860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5F0953-6C6C-9949-012D-B78637EF197C}"/>
              </a:ext>
            </a:extLst>
          </p:cNvPr>
          <p:cNvSpPr>
            <a:spLocks noGrp="1"/>
          </p:cNvSpPr>
          <p:nvPr>
            <p:ph type="title"/>
            <p:custDataLst>
              <p:tags r:id="rId1"/>
            </p:custDataLst>
          </p:nvPr>
        </p:nvSpPr>
        <p:spPr/>
        <p:txBody>
          <a:bodyPr>
            <a:normAutofit fontScale="90000"/>
          </a:bodyPr>
          <a:lstStyle/>
          <a:p>
            <a:r>
              <a:rPr lang="fr-CA"/>
              <a:t>Accès aux services</a:t>
            </a:r>
          </a:p>
        </p:txBody>
      </p:sp>
      <p:sp>
        <p:nvSpPr>
          <p:cNvPr id="17" name="ZoneTexte 16">
            <a:extLst>
              <a:ext uri="{FF2B5EF4-FFF2-40B4-BE49-F238E27FC236}">
                <a16:creationId xmlns:a16="http://schemas.microsoft.com/office/drawing/2014/main" id="{BD29BACB-B738-72D4-822E-6DB59D54765F}"/>
              </a:ext>
            </a:extLst>
          </p:cNvPr>
          <p:cNvSpPr txBox="1"/>
          <p:nvPr>
            <p:custDataLst>
              <p:tags r:id="rId2"/>
            </p:custDataLst>
          </p:nvPr>
        </p:nvSpPr>
        <p:spPr>
          <a:xfrm>
            <a:off x="846792" y="2438400"/>
            <a:ext cx="8320654" cy="2862322"/>
          </a:xfrm>
          <a:prstGeom prst="rect">
            <a:avLst/>
          </a:prstGeom>
          <a:noFill/>
        </p:spPr>
        <p:txBody>
          <a:bodyPr wrap="square" rtlCol="0">
            <a:spAutoFit/>
          </a:bodyPr>
          <a:lstStyle/>
          <a:p>
            <a:r>
              <a:rPr lang="fr-CA" b="1" dirty="0">
                <a:solidFill>
                  <a:schemeClr val="accent1"/>
                </a:solidFill>
              </a:rPr>
              <a:t>Pour avoir accès aux services et activités de Parkinson Outaouais, les personnes vivant avec la maladie et les proches aidants doivent faire une première rencontre pour être évalués et devenir membre de l’organisme.</a:t>
            </a:r>
          </a:p>
          <a:p>
            <a:endParaRPr lang="fr-CA" dirty="0">
              <a:solidFill>
                <a:schemeClr val="accent1"/>
              </a:solidFill>
            </a:endParaRPr>
          </a:p>
          <a:p>
            <a:pPr marL="285750" indent="-285750">
              <a:buFont typeface="Arial" panose="020B0604020202020204" pitchFamily="34" charset="0"/>
              <a:buChar char="•"/>
            </a:pPr>
            <a:r>
              <a:rPr lang="fr-CA" dirty="0">
                <a:solidFill>
                  <a:schemeClr val="accent1"/>
                </a:solidFill>
              </a:rPr>
              <a:t>Aucun frais d’adhésion</a:t>
            </a:r>
          </a:p>
          <a:p>
            <a:endParaRPr lang="fr-CA" dirty="0">
              <a:solidFill>
                <a:schemeClr val="accent1"/>
              </a:solidFill>
            </a:endParaRPr>
          </a:p>
          <a:p>
            <a:pPr marL="285750" indent="-285750">
              <a:buFont typeface="Arial" panose="020B0604020202020204" pitchFamily="34" charset="0"/>
              <a:buChar char="•"/>
            </a:pPr>
            <a:r>
              <a:rPr lang="fr-CA" dirty="0">
                <a:solidFill>
                  <a:schemeClr val="accent1"/>
                </a:solidFill>
              </a:rPr>
              <a:t>Les activités physiques et de soutien sont gratuites </a:t>
            </a:r>
          </a:p>
          <a:p>
            <a:endParaRPr lang="fr-CA" dirty="0">
              <a:solidFill>
                <a:schemeClr val="accent1"/>
              </a:solidFill>
            </a:endParaRPr>
          </a:p>
          <a:p>
            <a:pPr marL="285750" indent="-285750">
              <a:buFont typeface="Arial" panose="020B0604020202020204" pitchFamily="34" charset="0"/>
              <a:buChar char="•"/>
            </a:pPr>
            <a:r>
              <a:rPr lang="fr-CA" dirty="0">
                <a:solidFill>
                  <a:schemeClr val="accent1"/>
                </a:solidFill>
              </a:rPr>
              <a:t>Certaines des activités sociales nécessitent des frais </a:t>
            </a:r>
          </a:p>
        </p:txBody>
      </p:sp>
    </p:spTree>
    <p:extLst>
      <p:ext uri="{BB962C8B-B14F-4D97-AF65-F5344CB8AC3E}">
        <p14:creationId xmlns:p14="http://schemas.microsoft.com/office/powerpoint/2010/main" val="3550888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93898-03CC-6F23-D1D3-67D26242A644}"/>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4E35C439-F263-B3CE-95F3-EA9000FB83BA}"/>
              </a:ext>
            </a:extLst>
          </p:cNvPr>
          <p:cNvSpPr>
            <a:spLocks noGrp="1"/>
          </p:cNvSpPr>
          <p:nvPr>
            <p:ph type="title"/>
            <p:custDataLst>
              <p:tags r:id="rId1"/>
            </p:custDataLst>
          </p:nvPr>
        </p:nvSpPr>
        <p:spPr>
          <a:xfrm>
            <a:off x="921116" y="1071022"/>
            <a:ext cx="4941477" cy="610863"/>
          </a:xfrm>
        </p:spPr>
        <p:txBody>
          <a:bodyPr rtlCol="0">
            <a:normAutofit fontScale="90000"/>
          </a:bodyPr>
          <a:lstStyle/>
          <a:p>
            <a:pPr rtl="0"/>
            <a:r>
              <a:rPr lang="fr-CA"/>
              <a:t>Discussion</a:t>
            </a:r>
          </a:p>
        </p:txBody>
      </p:sp>
      <p:sp>
        <p:nvSpPr>
          <p:cNvPr id="4" name="Espace réservé au texte 3">
            <a:extLst>
              <a:ext uri="{FF2B5EF4-FFF2-40B4-BE49-F238E27FC236}">
                <a16:creationId xmlns:a16="http://schemas.microsoft.com/office/drawing/2014/main" id="{CBAD14F1-072D-8055-9689-C075FD195DD3}"/>
              </a:ext>
            </a:extLst>
          </p:cNvPr>
          <p:cNvSpPr>
            <a:spLocks noGrp="1"/>
          </p:cNvSpPr>
          <p:nvPr>
            <p:ph type="body" sz="quarter" idx="11"/>
            <p:custDataLst>
              <p:tags r:id="rId2"/>
            </p:custDataLst>
          </p:nvPr>
        </p:nvSpPr>
        <p:spPr>
          <a:xfrm>
            <a:off x="2962477" y="3706862"/>
            <a:ext cx="8848813" cy="3151138"/>
          </a:xfrm>
        </p:spPr>
        <p:txBody>
          <a:bodyPr rtlCol="0"/>
          <a:lstStyle/>
          <a:p>
            <a:pPr rtl="0"/>
            <a:r>
              <a:rPr lang="fr-CA" sz="1800" b="1" dirty="0"/>
              <a:t>Coordonnées :  </a:t>
            </a:r>
          </a:p>
          <a:p>
            <a:pPr rtl="0"/>
            <a:r>
              <a:rPr lang="fr-CA" sz="1800" dirty="0"/>
              <a:t>Chiara </a:t>
            </a:r>
            <a:r>
              <a:rPr lang="fr-CA" sz="1800" dirty="0" err="1"/>
              <a:t>Djiagni</a:t>
            </a:r>
            <a:r>
              <a:rPr lang="fr-CA" sz="1800" dirty="0"/>
              <a:t>: </a:t>
            </a:r>
          </a:p>
          <a:p>
            <a:r>
              <a:rPr lang="fr-CA" sz="1800" dirty="0">
                <a:hlinkClick r:id="rId7">
                  <a:extLst>
                    <a:ext uri="{A12FA001-AC4F-418D-AE19-62706E023703}">
                      <ahyp:hlinkClr xmlns:ahyp="http://schemas.microsoft.com/office/drawing/2018/hyperlinkcolor" val="tx"/>
                    </a:ext>
                  </a:extLst>
                </a:hlinkClick>
              </a:rPr>
              <a:t>intervention@parkinsonoutaouais.com</a:t>
            </a:r>
            <a:endParaRPr lang="fr-CA" sz="1800" dirty="0"/>
          </a:p>
          <a:p>
            <a:pPr rtl="0"/>
            <a:r>
              <a:rPr lang="fr-CA" sz="1800" dirty="0"/>
              <a:t>581-984-9026</a:t>
            </a:r>
          </a:p>
          <a:p>
            <a:pPr rtl="0"/>
            <a:endParaRPr lang="fr-CA" sz="1800" dirty="0"/>
          </a:p>
          <a:p>
            <a:pPr rtl="0"/>
            <a:endParaRPr lang="fr-CA" sz="1800" dirty="0"/>
          </a:p>
          <a:p>
            <a:pPr rtl="0"/>
            <a:endParaRPr lang="fr-CA" sz="2400" b="1" dirty="0"/>
          </a:p>
          <a:p>
            <a:pPr rtl="0"/>
            <a:r>
              <a:rPr lang="fr-CA" sz="2400" b="1" dirty="0"/>
              <a:t> </a:t>
            </a:r>
          </a:p>
          <a:p>
            <a:pPr rtl="0"/>
            <a:endParaRPr lang="fr-CA" dirty="0"/>
          </a:p>
          <a:p>
            <a:pPr rtl="0"/>
            <a:endParaRPr lang="fr-CA" dirty="0"/>
          </a:p>
          <a:p>
            <a:pPr rtl="0"/>
            <a:endParaRPr lang="fr-CA" dirty="0"/>
          </a:p>
          <a:p>
            <a:pPr rtl="0"/>
            <a:endParaRPr lang="fr-CA" dirty="0"/>
          </a:p>
          <a:p>
            <a:pPr rtl="0"/>
            <a:endParaRPr lang="fr-CA" dirty="0"/>
          </a:p>
          <a:p>
            <a:pPr rtl="0"/>
            <a:endParaRPr lang="fr-CA" dirty="0"/>
          </a:p>
        </p:txBody>
      </p:sp>
      <p:pic>
        <p:nvPicPr>
          <p:cNvPr id="2" name="Image 1">
            <a:extLst>
              <a:ext uri="{FF2B5EF4-FFF2-40B4-BE49-F238E27FC236}">
                <a16:creationId xmlns:a16="http://schemas.microsoft.com/office/drawing/2014/main" id="{682344B7-6D1E-6903-103C-18A721BBAFE8}"/>
              </a:ext>
            </a:extLst>
          </p:cNvPr>
          <p:cNvPicPr>
            <a:picLocks noChangeAspect="1"/>
          </p:cNvPicPr>
          <p:nvPr>
            <p:custDataLst>
              <p:tags r:id="rId3"/>
            </p:custDataLst>
          </p:nvPr>
        </p:nvPicPr>
        <p:blipFill>
          <a:blip r:embed="rId8"/>
          <a:stretch>
            <a:fillRect/>
          </a:stretch>
        </p:blipFill>
        <p:spPr>
          <a:xfrm>
            <a:off x="10184450" y="4441067"/>
            <a:ext cx="1626840" cy="1976017"/>
          </a:xfrm>
          <a:prstGeom prst="rect">
            <a:avLst/>
          </a:prstGeom>
        </p:spPr>
      </p:pic>
      <p:sp>
        <p:nvSpPr>
          <p:cNvPr id="5" name="ZoneTexte 4">
            <a:extLst>
              <a:ext uri="{FF2B5EF4-FFF2-40B4-BE49-F238E27FC236}">
                <a16:creationId xmlns:a16="http://schemas.microsoft.com/office/drawing/2014/main" id="{B673F917-BB59-D5DF-F0AB-2EDD5EC8D604}"/>
              </a:ext>
            </a:extLst>
          </p:cNvPr>
          <p:cNvSpPr txBox="1"/>
          <p:nvPr>
            <p:custDataLst>
              <p:tags r:id="rId4"/>
            </p:custDataLst>
          </p:nvPr>
        </p:nvSpPr>
        <p:spPr>
          <a:xfrm>
            <a:off x="820615" y="2063694"/>
            <a:ext cx="10550769" cy="1323439"/>
          </a:xfrm>
          <a:prstGeom prst="rect">
            <a:avLst/>
          </a:prstGeom>
          <a:noFill/>
        </p:spPr>
        <p:txBody>
          <a:bodyPr wrap="square" rtlCol="0">
            <a:spAutoFit/>
          </a:bodyPr>
          <a:lstStyle/>
          <a:p>
            <a:r>
              <a:rPr lang="fr-CA" sz="2000" b="1" dirty="0">
                <a:solidFill>
                  <a:schemeClr val="bg1"/>
                </a:solidFill>
              </a:rPr>
              <a:t>Merci de votre attention ! Pour toutes autres questions ou pour devenir membre, vous pouvez nous rejoindre par téléphone ou courriel avec les informations suivantes. </a:t>
            </a:r>
          </a:p>
          <a:p>
            <a:r>
              <a:rPr lang="fr-CA" sz="2000" dirty="0">
                <a:solidFill>
                  <a:schemeClr val="bg1"/>
                </a:solidFill>
              </a:rPr>
              <a:t>Bureau : 160 boul. de l’hôpital, Suite 50, Gatineau, QC.</a:t>
            </a:r>
          </a:p>
        </p:txBody>
      </p:sp>
    </p:spTree>
    <p:extLst>
      <p:ext uri="{BB962C8B-B14F-4D97-AF65-F5344CB8AC3E}">
        <p14:creationId xmlns:p14="http://schemas.microsoft.com/office/powerpoint/2010/main" val="931900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F0FA04-6227-9040-92A6-9514A59B8E7B}"/>
              </a:ext>
            </a:extLst>
          </p:cNvPr>
          <p:cNvSpPr>
            <a:spLocks noGrp="1"/>
          </p:cNvSpPr>
          <p:nvPr>
            <p:ph type="title"/>
            <p:custDataLst>
              <p:tags r:id="rId1"/>
            </p:custDataLst>
          </p:nvPr>
        </p:nvSpPr>
        <p:spPr>
          <a:xfrm>
            <a:off x="964023" y="879063"/>
            <a:ext cx="8070249" cy="610863"/>
          </a:xfrm>
        </p:spPr>
        <p:txBody>
          <a:bodyPr rtlCol="0">
            <a:normAutofit fontScale="90000"/>
          </a:bodyPr>
          <a:lstStyle/>
          <a:p>
            <a:pPr rtl="0"/>
            <a:r>
              <a:rPr lang="fr-CA" dirty="0"/>
              <a:t>Qu’est-ce que le Parkinson ?</a:t>
            </a:r>
          </a:p>
        </p:txBody>
      </p:sp>
      <p:sp>
        <p:nvSpPr>
          <p:cNvPr id="3" name="Espace réservé du texte 2">
            <a:extLst>
              <a:ext uri="{FF2B5EF4-FFF2-40B4-BE49-F238E27FC236}">
                <a16:creationId xmlns:a16="http://schemas.microsoft.com/office/drawing/2014/main" id="{9CD657E5-4675-E84E-840E-4F6D4868C5A9}"/>
              </a:ext>
            </a:extLst>
          </p:cNvPr>
          <p:cNvSpPr>
            <a:spLocks noGrp="1"/>
          </p:cNvSpPr>
          <p:nvPr>
            <p:ph type="body" idx="1"/>
            <p:custDataLst>
              <p:tags r:id="rId2"/>
            </p:custDataLst>
          </p:nvPr>
        </p:nvSpPr>
        <p:spPr>
          <a:xfrm>
            <a:off x="1778880" y="2464669"/>
            <a:ext cx="6440534" cy="3514268"/>
          </a:xfrm>
        </p:spPr>
        <p:txBody>
          <a:bodyPr rtlCol="0">
            <a:normAutofit/>
          </a:bodyPr>
          <a:lstStyle/>
          <a:p>
            <a:pPr rtl="0"/>
            <a:r>
              <a:rPr lang="fr-CA" dirty="0"/>
              <a:t>Définition : Une maladie neurodégénérative (donc progressive) qui se manifeste par les troubles du mouvement. </a:t>
            </a:r>
          </a:p>
          <a:p>
            <a:pPr rtl="0"/>
            <a:endParaRPr lang="fr-CA" dirty="0"/>
          </a:p>
          <a:p>
            <a:pPr rtl="0"/>
            <a:r>
              <a:rPr lang="fr-CA" dirty="0"/>
              <a:t>Elle s’explique par la perte de cellules dans une partie du cerveau que l’on nomme substance noire. Cette substance noire détruit la dopamine qui permet la communication entre les neurones et intervient dans le contrôle de la motricité. La maladie entraîne donc une perte progressive de la capacité à contrôler certains types de mouvements.</a:t>
            </a:r>
          </a:p>
          <a:p>
            <a:pPr rtl="0"/>
            <a:endParaRPr lang="fr-CA" b="1" dirty="0"/>
          </a:p>
          <a:p>
            <a:pPr rtl="0"/>
            <a:endParaRPr lang="fr-CA" b="1" dirty="0"/>
          </a:p>
          <a:p>
            <a:pPr rtl="0"/>
            <a:endParaRPr lang="fr-CA" b="1" dirty="0"/>
          </a:p>
          <a:p>
            <a:pPr rtl="0"/>
            <a:endParaRPr lang="fr-CA" dirty="0"/>
          </a:p>
        </p:txBody>
      </p:sp>
      <p:sp>
        <p:nvSpPr>
          <p:cNvPr id="7" name="Espace réservé de la date 6">
            <a:extLst>
              <a:ext uri="{FF2B5EF4-FFF2-40B4-BE49-F238E27FC236}">
                <a16:creationId xmlns:a16="http://schemas.microsoft.com/office/drawing/2014/main" id="{99E44123-0AF5-4A4C-B0C7-BB7409DE8161}"/>
              </a:ext>
            </a:extLst>
          </p:cNvPr>
          <p:cNvSpPr>
            <a:spLocks noGrp="1"/>
          </p:cNvSpPr>
          <p:nvPr>
            <p:ph type="dt" sz="half" idx="14"/>
            <p:custDataLst>
              <p:tags r:id="rId3"/>
            </p:custDataLst>
          </p:nvPr>
        </p:nvSpPr>
        <p:spPr>
          <a:xfrm>
            <a:off x="2992120" y="6332220"/>
            <a:ext cx="1313180" cy="247651"/>
          </a:xfrm>
        </p:spPr>
        <p:txBody>
          <a:bodyPr rtlCol="0"/>
          <a:lstStyle/>
          <a:p>
            <a:pPr rtl="0"/>
            <a:fld id="{CB0D7B84-9A94-44FF-B55D-03A12603983B}" type="datetime4">
              <a:rPr lang="fr-CA" sz="1100" smtClean="0"/>
              <a:t>19 janvier 2026</a:t>
            </a:fld>
            <a:endParaRPr lang="fr-CA" sz="1100"/>
          </a:p>
        </p:txBody>
      </p:sp>
      <p:sp>
        <p:nvSpPr>
          <p:cNvPr id="8" name="Espace réservé du pied de page 7">
            <a:extLst>
              <a:ext uri="{FF2B5EF4-FFF2-40B4-BE49-F238E27FC236}">
                <a16:creationId xmlns:a16="http://schemas.microsoft.com/office/drawing/2014/main" id="{2A659727-BBB9-9B49-BCA1-694F74F717C4}"/>
              </a:ext>
            </a:extLst>
          </p:cNvPr>
          <p:cNvSpPr>
            <a:spLocks noGrp="1"/>
          </p:cNvSpPr>
          <p:nvPr>
            <p:ph type="ftr" sz="quarter" idx="15"/>
            <p:custDataLst>
              <p:tags r:id="rId4"/>
            </p:custDataLst>
          </p:nvPr>
        </p:nvSpPr>
        <p:spPr/>
        <p:txBody>
          <a:bodyPr rtlCol="0"/>
          <a:lstStyle/>
          <a:p>
            <a:pPr rtl="0"/>
            <a:r>
              <a:rPr lang="fr-CA"/>
              <a:t>Rapport annuel</a:t>
            </a:r>
            <a:endParaRPr lang="fr-CA" sz="1100"/>
          </a:p>
        </p:txBody>
      </p:sp>
      <p:pic>
        <p:nvPicPr>
          <p:cNvPr id="16" name="Image 15">
            <a:extLst>
              <a:ext uri="{FF2B5EF4-FFF2-40B4-BE49-F238E27FC236}">
                <a16:creationId xmlns:a16="http://schemas.microsoft.com/office/drawing/2014/main" id="{2969E757-34D8-0B1C-9D33-18DB26C34787}"/>
              </a:ext>
            </a:extLst>
          </p:cNvPr>
          <p:cNvPicPr>
            <a:picLocks noChangeAspect="1"/>
          </p:cNvPicPr>
          <p:nvPr>
            <p:custDataLst>
              <p:tags r:id="rId5"/>
            </p:custDataLst>
          </p:nvPr>
        </p:nvPicPr>
        <p:blipFill>
          <a:blip r:embed="rId8"/>
          <a:stretch>
            <a:fillRect/>
          </a:stretch>
        </p:blipFill>
        <p:spPr>
          <a:xfrm>
            <a:off x="8358459" y="2694542"/>
            <a:ext cx="3709915" cy="2715658"/>
          </a:xfrm>
          <a:prstGeom prst="rect">
            <a:avLst/>
          </a:prstGeom>
        </p:spPr>
      </p:pic>
    </p:spTree>
    <p:extLst>
      <p:ext uri="{BB962C8B-B14F-4D97-AF65-F5344CB8AC3E}">
        <p14:creationId xmlns:p14="http://schemas.microsoft.com/office/powerpoint/2010/main" val="767675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FE56E-6F8E-7EA4-2494-D3A52C28D48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22C3D49-E0D6-454D-4A22-1D6F9879B9B0}"/>
              </a:ext>
            </a:extLst>
          </p:cNvPr>
          <p:cNvSpPr>
            <a:spLocks noGrp="1"/>
          </p:cNvSpPr>
          <p:nvPr>
            <p:ph type="title"/>
            <p:custDataLst>
              <p:tags r:id="rId1"/>
            </p:custDataLst>
          </p:nvPr>
        </p:nvSpPr>
        <p:spPr>
          <a:xfrm>
            <a:off x="964023" y="879063"/>
            <a:ext cx="8070249" cy="610863"/>
          </a:xfrm>
        </p:spPr>
        <p:txBody>
          <a:bodyPr rtlCol="0">
            <a:normAutofit fontScale="90000"/>
          </a:bodyPr>
          <a:lstStyle/>
          <a:p>
            <a:pPr rtl="0"/>
            <a:r>
              <a:rPr lang="fr-CA"/>
              <a:t>Qu’est-ce que le Parkinson ?</a:t>
            </a:r>
          </a:p>
        </p:txBody>
      </p:sp>
      <p:sp>
        <p:nvSpPr>
          <p:cNvPr id="3" name="Espace réservé du texte 2">
            <a:extLst>
              <a:ext uri="{FF2B5EF4-FFF2-40B4-BE49-F238E27FC236}">
                <a16:creationId xmlns:a16="http://schemas.microsoft.com/office/drawing/2014/main" id="{62CAD8F9-CFF1-B211-C0B9-940B1AEE30C9}"/>
              </a:ext>
            </a:extLst>
          </p:cNvPr>
          <p:cNvSpPr>
            <a:spLocks noGrp="1"/>
          </p:cNvSpPr>
          <p:nvPr>
            <p:ph type="body" idx="1"/>
            <p:custDataLst>
              <p:tags r:id="rId2"/>
            </p:custDataLst>
          </p:nvPr>
        </p:nvSpPr>
        <p:spPr>
          <a:xfrm>
            <a:off x="1778879" y="2153939"/>
            <a:ext cx="9254992" cy="3514268"/>
          </a:xfrm>
        </p:spPr>
        <p:txBody>
          <a:bodyPr rtlCol="0">
            <a:normAutofit fontScale="92500" lnSpcReduction="20000"/>
          </a:bodyPr>
          <a:lstStyle/>
          <a:p>
            <a:pPr rtl="0"/>
            <a:r>
              <a:rPr lang="fr-CA" dirty="0"/>
              <a:t>L'âge moyen d'apparition de la maladie est de 60 ans, mais 5 à 10 % des cas surviennent avant 40 ans et 20 % avant 50 ans (forme précoce de la MP). Les hommes sont plus susceptibles de développer la maladie de Parkinson que les femmes (60 % des cas contre 40 %).</a:t>
            </a:r>
          </a:p>
          <a:p>
            <a:pPr rtl="0"/>
            <a:endParaRPr lang="fr-CA" dirty="0"/>
          </a:p>
          <a:p>
            <a:pPr rtl="0"/>
            <a:r>
              <a:rPr lang="fr-CA" dirty="0"/>
              <a:t>La cause demeure aujourd’hui encore inconnue Toutefois, deux hypothèses ont été émises :</a:t>
            </a:r>
          </a:p>
          <a:p>
            <a:pPr marL="285750" indent="-285750" rtl="0">
              <a:buFont typeface="Arial" panose="020B0604020202020204" pitchFamily="34" charset="0"/>
              <a:buChar char="•"/>
            </a:pPr>
            <a:r>
              <a:rPr lang="fr-CA" dirty="0"/>
              <a:t>La génétique. Des recherches ont montré que des mutations sur certains gènes augmentent de risque de maladie de Parkinson. Ces mutations sont très souvent héréditaires.</a:t>
            </a:r>
          </a:p>
          <a:p>
            <a:pPr marL="285750" indent="-285750" rtl="0">
              <a:buFont typeface="Arial" panose="020B0604020202020204" pitchFamily="34" charset="0"/>
              <a:buChar char="•"/>
            </a:pPr>
            <a:r>
              <a:rPr lang="fr-CA" dirty="0"/>
              <a:t>L'exposition à certains facteurs environnementaux ou à des toxines. Par exemple, des recherches ont montré un lien entre l'exposition aux pesticides et le développement de la maladie de Parkinson, en particulier chez les agriculteurs.</a:t>
            </a:r>
          </a:p>
          <a:p>
            <a:pPr rtl="0"/>
            <a:endParaRPr lang="fr-CA" b="1" dirty="0"/>
          </a:p>
          <a:p>
            <a:pPr rtl="0"/>
            <a:endParaRPr lang="fr-CA" b="1" dirty="0"/>
          </a:p>
          <a:p>
            <a:pPr rtl="0"/>
            <a:endParaRPr lang="fr-CA" b="1" dirty="0"/>
          </a:p>
          <a:p>
            <a:pPr rtl="0"/>
            <a:endParaRPr lang="fr-CA" dirty="0"/>
          </a:p>
        </p:txBody>
      </p:sp>
      <p:sp>
        <p:nvSpPr>
          <p:cNvPr id="7" name="Espace réservé de la date 6">
            <a:extLst>
              <a:ext uri="{FF2B5EF4-FFF2-40B4-BE49-F238E27FC236}">
                <a16:creationId xmlns:a16="http://schemas.microsoft.com/office/drawing/2014/main" id="{34C75B48-8083-ADE1-E1B1-0B2E9D7AA4D2}"/>
              </a:ext>
            </a:extLst>
          </p:cNvPr>
          <p:cNvSpPr>
            <a:spLocks noGrp="1"/>
          </p:cNvSpPr>
          <p:nvPr>
            <p:ph type="dt" sz="half" idx="14"/>
            <p:custDataLst>
              <p:tags r:id="rId3"/>
            </p:custDataLst>
          </p:nvPr>
        </p:nvSpPr>
        <p:spPr>
          <a:xfrm>
            <a:off x="2992120" y="6332220"/>
            <a:ext cx="1313180" cy="247651"/>
          </a:xfrm>
        </p:spPr>
        <p:txBody>
          <a:bodyPr rtlCol="0"/>
          <a:lstStyle/>
          <a:p>
            <a:pPr rtl="0"/>
            <a:fld id="{CB0D7B84-9A94-44FF-B55D-03A12603983B}" type="datetime4">
              <a:rPr lang="fr-CA" sz="1100" smtClean="0"/>
              <a:t>19 janvier 2026</a:t>
            </a:fld>
            <a:endParaRPr lang="fr-CA" sz="1100"/>
          </a:p>
        </p:txBody>
      </p:sp>
      <p:sp>
        <p:nvSpPr>
          <p:cNvPr id="8" name="Espace réservé du pied de page 7">
            <a:extLst>
              <a:ext uri="{FF2B5EF4-FFF2-40B4-BE49-F238E27FC236}">
                <a16:creationId xmlns:a16="http://schemas.microsoft.com/office/drawing/2014/main" id="{3C0469B5-4810-AFE9-A20B-6A9B087AB75C}"/>
              </a:ext>
            </a:extLst>
          </p:cNvPr>
          <p:cNvSpPr>
            <a:spLocks noGrp="1"/>
          </p:cNvSpPr>
          <p:nvPr>
            <p:ph type="ftr" sz="quarter" idx="15"/>
            <p:custDataLst>
              <p:tags r:id="rId4"/>
            </p:custDataLst>
          </p:nvPr>
        </p:nvSpPr>
        <p:spPr/>
        <p:txBody>
          <a:bodyPr rtlCol="0"/>
          <a:lstStyle/>
          <a:p>
            <a:pPr rtl="0"/>
            <a:r>
              <a:rPr lang="fr-CA"/>
              <a:t>Rapport annuel</a:t>
            </a:r>
            <a:endParaRPr lang="fr-CA" sz="1100"/>
          </a:p>
        </p:txBody>
      </p:sp>
    </p:spTree>
    <p:extLst>
      <p:ext uri="{BB962C8B-B14F-4D97-AF65-F5344CB8AC3E}">
        <p14:creationId xmlns:p14="http://schemas.microsoft.com/office/powerpoint/2010/main" val="894774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54836-B03C-BDCA-168E-2E2D4B00FE8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8628A7F-A63B-E9FE-894B-203B511CA529}"/>
              </a:ext>
            </a:extLst>
          </p:cNvPr>
          <p:cNvSpPr>
            <a:spLocks noGrp="1"/>
          </p:cNvSpPr>
          <p:nvPr>
            <p:ph type="title"/>
            <p:custDataLst>
              <p:tags r:id="rId1"/>
            </p:custDataLst>
          </p:nvPr>
        </p:nvSpPr>
        <p:spPr>
          <a:xfrm>
            <a:off x="964023" y="879063"/>
            <a:ext cx="8070249" cy="610863"/>
          </a:xfrm>
        </p:spPr>
        <p:txBody>
          <a:bodyPr rtlCol="0">
            <a:normAutofit fontScale="90000"/>
          </a:bodyPr>
          <a:lstStyle/>
          <a:p>
            <a:pPr rtl="0"/>
            <a:r>
              <a:rPr lang="fr-CA"/>
              <a:t>Diagnostic</a:t>
            </a:r>
          </a:p>
        </p:txBody>
      </p:sp>
      <p:sp>
        <p:nvSpPr>
          <p:cNvPr id="3" name="Espace réservé du texte 2">
            <a:extLst>
              <a:ext uri="{FF2B5EF4-FFF2-40B4-BE49-F238E27FC236}">
                <a16:creationId xmlns:a16="http://schemas.microsoft.com/office/drawing/2014/main" id="{17F23502-043F-001F-C83E-50D76CC0077D}"/>
              </a:ext>
            </a:extLst>
          </p:cNvPr>
          <p:cNvSpPr>
            <a:spLocks noGrp="1"/>
          </p:cNvSpPr>
          <p:nvPr>
            <p:ph type="body" idx="1"/>
            <p:custDataLst>
              <p:tags r:id="rId2"/>
            </p:custDataLst>
          </p:nvPr>
        </p:nvSpPr>
        <p:spPr>
          <a:xfrm>
            <a:off x="964023" y="2368062"/>
            <a:ext cx="6985196" cy="2583165"/>
          </a:xfrm>
        </p:spPr>
        <p:txBody>
          <a:bodyPr rtlCol="0">
            <a:normAutofit/>
          </a:bodyPr>
          <a:lstStyle/>
          <a:p>
            <a:pPr rtl="0"/>
            <a:endParaRPr lang="fr-CA" b="1"/>
          </a:p>
          <a:p>
            <a:pPr rtl="0"/>
            <a:endParaRPr lang="fr-CA" b="1"/>
          </a:p>
          <a:p>
            <a:pPr rtl="0"/>
            <a:endParaRPr lang="fr-CA" b="1"/>
          </a:p>
          <a:p>
            <a:pPr rtl="0"/>
            <a:endParaRPr lang="fr-CA"/>
          </a:p>
        </p:txBody>
      </p:sp>
      <p:sp>
        <p:nvSpPr>
          <p:cNvPr id="7" name="Espace réservé de la date 6">
            <a:extLst>
              <a:ext uri="{FF2B5EF4-FFF2-40B4-BE49-F238E27FC236}">
                <a16:creationId xmlns:a16="http://schemas.microsoft.com/office/drawing/2014/main" id="{B5AA8613-CDA8-AAAA-C65E-91CDC55C91C7}"/>
              </a:ext>
            </a:extLst>
          </p:cNvPr>
          <p:cNvSpPr>
            <a:spLocks noGrp="1"/>
          </p:cNvSpPr>
          <p:nvPr>
            <p:ph type="dt" sz="half" idx="14"/>
            <p:custDataLst>
              <p:tags r:id="rId3"/>
            </p:custDataLst>
          </p:nvPr>
        </p:nvSpPr>
        <p:spPr>
          <a:xfrm>
            <a:off x="2992120" y="6332220"/>
            <a:ext cx="1313180" cy="247651"/>
          </a:xfrm>
        </p:spPr>
        <p:txBody>
          <a:bodyPr rtlCol="0"/>
          <a:lstStyle/>
          <a:p>
            <a:pPr rtl="0"/>
            <a:fld id="{CB0D7B84-9A94-44FF-B55D-03A12603983B}" type="datetime4">
              <a:rPr lang="fr-CA" sz="1100" smtClean="0"/>
              <a:t>19 janvier 2026</a:t>
            </a:fld>
            <a:endParaRPr lang="fr-CA" sz="1100"/>
          </a:p>
        </p:txBody>
      </p:sp>
      <p:sp>
        <p:nvSpPr>
          <p:cNvPr id="8" name="Espace réservé du pied de page 7">
            <a:extLst>
              <a:ext uri="{FF2B5EF4-FFF2-40B4-BE49-F238E27FC236}">
                <a16:creationId xmlns:a16="http://schemas.microsoft.com/office/drawing/2014/main" id="{ADF32213-C9C4-4CE7-13F7-3BCE37F77A31}"/>
              </a:ext>
            </a:extLst>
          </p:cNvPr>
          <p:cNvSpPr>
            <a:spLocks noGrp="1"/>
          </p:cNvSpPr>
          <p:nvPr>
            <p:ph type="ftr" sz="quarter" idx="15"/>
            <p:custDataLst>
              <p:tags r:id="rId4"/>
            </p:custDataLst>
          </p:nvPr>
        </p:nvSpPr>
        <p:spPr/>
        <p:txBody>
          <a:bodyPr rtlCol="0"/>
          <a:lstStyle/>
          <a:p>
            <a:pPr rtl="0"/>
            <a:r>
              <a:rPr lang="fr-CA"/>
              <a:t>Rapport annuel</a:t>
            </a:r>
            <a:endParaRPr lang="fr-CA" sz="1100"/>
          </a:p>
        </p:txBody>
      </p:sp>
      <p:sp>
        <p:nvSpPr>
          <p:cNvPr id="5" name="ZoneTexte 4">
            <a:extLst>
              <a:ext uri="{FF2B5EF4-FFF2-40B4-BE49-F238E27FC236}">
                <a16:creationId xmlns:a16="http://schemas.microsoft.com/office/drawing/2014/main" id="{C5D78CFE-E1EE-2BEF-E9FB-863DCC52207F}"/>
              </a:ext>
            </a:extLst>
          </p:cNvPr>
          <p:cNvSpPr txBox="1"/>
          <p:nvPr>
            <p:custDataLst>
              <p:tags r:id="rId5"/>
            </p:custDataLst>
          </p:nvPr>
        </p:nvSpPr>
        <p:spPr>
          <a:xfrm>
            <a:off x="1444517" y="2422692"/>
            <a:ext cx="10292862" cy="4247317"/>
          </a:xfrm>
          <a:prstGeom prst="rect">
            <a:avLst/>
          </a:prstGeom>
          <a:noFill/>
        </p:spPr>
        <p:txBody>
          <a:bodyPr wrap="square" rtlCol="0">
            <a:spAutoFit/>
          </a:bodyPr>
          <a:lstStyle/>
          <a:p>
            <a:pPr algn="just"/>
            <a:r>
              <a:rPr lang="fr-CA" dirty="0">
                <a:solidFill>
                  <a:schemeClr val="tx2"/>
                </a:solidFill>
              </a:rPr>
              <a:t>La maladie de Parkinson n’est pas toujours facile à diagnostiquer. Il n’existe aucun test sanguin ou examen radiologique particulier pour confirmer sa présence avec certitude. Le diagnostic repose sur les symptômes décrits par le patient et sur l’examen neurologique complet fait par le neurologue. À la suite du diagnostic, il est important que les personnes atteintes s’entourent de plusieurs professionnels spécialisés pour les accompagner dans leur cheminement :</a:t>
            </a:r>
          </a:p>
          <a:p>
            <a:endParaRPr lang="fr-CA" dirty="0">
              <a:solidFill>
                <a:schemeClr val="tx2"/>
              </a:solidFill>
            </a:endParaRPr>
          </a:p>
          <a:p>
            <a:pPr marL="285750" indent="-285750">
              <a:buFont typeface="Wingdings" panose="05000000000000000000" pitchFamily="2" charset="2"/>
              <a:buChar char="Ø"/>
            </a:pPr>
            <a:r>
              <a:rPr lang="fr-CA" dirty="0">
                <a:solidFill>
                  <a:schemeClr val="tx2"/>
                </a:solidFill>
              </a:rPr>
              <a:t>Neurologue : Médication et suivi</a:t>
            </a:r>
          </a:p>
          <a:p>
            <a:pPr marL="285750" indent="-285750">
              <a:buFont typeface="Wingdings" panose="05000000000000000000" pitchFamily="2" charset="2"/>
              <a:buChar char="Ø"/>
            </a:pPr>
            <a:r>
              <a:rPr lang="fr-CA" dirty="0">
                <a:solidFill>
                  <a:schemeClr val="tx2"/>
                </a:solidFill>
              </a:rPr>
              <a:t>Physiothérapeute : Renforcement des muscles</a:t>
            </a:r>
          </a:p>
          <a:p>
            <a:pPr marL="285750" indent="-285750">
              <a:buFont typeface="Wingdings" panose="05000000000000000000" pitchFamily="2" charset="2"/>
              <a:buChar char="Ø"/>
            </a:pPr>
            <a:r>
              <a:rPr lang="fr-CA" dirty="0">
                <a:solidFill>
                  <a:schemeClr val="tx2"/>
                </a:solidFill>
              </a:rPr>
              <a:t>Orthophoniste : Diction et musculation de la voix</a:t>
            </a:r>
          </a:p>
          <a:p>
            <a:pPr marL="285750" indent="-285750">
              <a:buFont typeface="Wingdings" panose="05000000000000000000" pitchFamily="2" charset="2"/>
              <a:buChar char="Ø"/>
            </a:pPr>
            <a:r>
              <a:rPr lang="fr-CA" dirty="0">
                <a:solidFill>
                  <a:schemeClr val="tx2"/>
                </a:solidFill>
              </a:rPr>
              <a:t>Psychologue : Thérapie ou suivi à long terme</a:t>
            </a:r>
          </a:p>
          <a:p>
            <a:pPr marL="285750" indent="-285750">
              <a:buFont typeface="Wingdings" panose="05000000000000000000" pitchFamily="2" charset="2"/>
              <a:buChar char="Ø"/>
            </a:pPr>
            <a:r>
              <a:rPr lang="fr-CA" dirty="0">
                <a:solidFill>
                  <a:schemeClr val="tx2"/>
                </a:solidFill>
              </a:rPr>
              <a:t>Ergothérapeute : Adaptation du milieu de vie</a:t>
            </a:r>
          </a:p>
          <a:p>
            <a:pPr marL="285750" indent="-285750">
              <a:buFont typeface="Wingdings" panose="05000000000000000000" pitchFamily="2" charset="2"/>
              <a:buChar char="Ø"/>
            </a:pPr>
            <a:r>
              <a:rPr lang="fr-CA" dirty="0">
                <a:solidFill>
                  <a:schemeClr val="tx2"/>
                </a:solidFill>
              </a:rPr>
              <a:t>Travailleur social : Ressources, références, soutien et accompagnement </a:t>
            </a:r>
          </a:p>
          <a:p>
            <a:pPr marL="285750" indent="-285750">
              <a:buFont typeface="Wingdings" panose="05000000000000000000" pitchFamily="2" charset="2"/>
              <a:buChar char="Ø"/>
            </a:pPr>
            <a:r>
              <a:rPr lang="fr-CA" dirty="0">
                <a:solidFill>
                  <a:schemeClr val="tx2"/>
                </a:solidFill>
              </a:rPr>
              <a:t>Nutritionniste : Déglutition et alimentation</a:t>
            </a:r>
          </a:p>
          <a:p>
            <a:endParaRPr lang="fr-CA" dirty="0">
              <a:solidFill>
                <a:schemeClr val="tx2"/>
              </a:solidFill>
            </a:endParaRPr>
          </a:p>
        </p:txBody>
      </p:sp>
    </p:spTree>
    <p:extLst>
      <p:ext uri="{BB962C8B-B14F-4D97-AF65-F5344CB8AC3E}">
        <p14:creationId xmlns:p14="http://schemas.microsoft.com/office/powerpoint/2010/main" val="1064647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3DDE7-B305-BDA9-47C5-A4D5D529494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997F827-BEE4-77C7-FAF5-EB9F6855916D}"/>
              </a:ext>
            </a:extLst>
          </p:cNvPr>
          <p:cNvSpPr>
            <a:spLocks noGrp="1"/>
          </p:cNvSpPr>
          <p:nvPr>
            <p:ph type="title"/>
            <p:custDataLst>
              <p:tags r:id="rId1"/>
            </p:custDataLst>
          </p:nvPr>
        </p:nvSpPr>
        <p:spPr>
          <a:xfrm>
            <a:off x="964023" y="879063"/>
            <a:ext cx="8070249" cy="610863"/>
          </a:xfrm>
        </p:spPr>
        <p:txBody>
          <a:bodyPr rtlCol="0">
            <a:normAutofit fontScale="90000"/>
          </a:bodyPr>
          <a:lstStyle/>
          <a:p>
            <a:pPr rtl="0"/>
            <a:r>
              <a:rPr lang="fr-CA"/>
              <a:t>Les symptômes moteurs</a:t>
            </a:r>
          </a:p>
        </p:txBody>
      </p:sp>
      <p:sp>
        <p:nvSpPr>
          <p:cNvPr id="7" name="Espace réservé de la date 6">
            <a:extLst>
              <a:ext uri="{FF2B5EF4-FFF2-40B4-BE49-F238E27FC236}">
                <a16:creationId xmlns:a16="http://schemas.microsoft.com/office/drawing/2014/main" id="{3315807C-E03A-9F7C-7DB9-AB00D94116E9}"/>
              </a:ext>
            </a:extLst>
          </p:cNvPr>
          <p:cNvSpPr>
            <a:spLocks noGrp="1"/>
          </p:cNvSpPr>
          <p:nvPr>
            <p:ph type="dt" sz="half" idx="14"/>
            <p:custDataLst>
              <p:tags r:id="rId2"/>
            </p:custDataLst>
          </p:nvPr>
        </p:nvSpPr>
        <p:spPr>
          <a:xfrm>
            <a:off x="2992120" y="6332220"/>
            <a:ext cx="1313180" cy="247651"/>
          </a:xfrm>
        </p:spPr>
        <p:txBody>
          <a:bodyPr rtlCol="0"/>
          <a:lstStyle/>
          <a:p>
            <a:pPr rtl="0"/>
            <a:fld id="{CB0D7B84-9A94-44FF-B55D-03A12603983B}" type="datetime4">
              <a:rPr lang="fr-CA" sz="1100" smtClean="0"/>
              <a:t>19 janvier 2026</a:t>
            </a:fld>
            <a:endParaRPr lang="fr-CA" sz="1100"/>
          </a:p>
        </p:txBody>
      </p:sp>
      <p:sp>
        <p:nvSpPr>
          <p:cNvPr id="8" name="Espace réservé du pied de page 7">
            <a:extLst>
              <a:ext uri="{FF2B5EF4-FFF2-40B4-BE49-F238E27FC236}">
                <a16:creationId xmlns:a16="http://schemas.microsoft.com/office/drawing/2014/main" id="{3CD46E51-7505-21AC-AFB0-A09AEB919119}"/>
              </a:ext>
            </a:extLst>
          </p:cNvPr>
          <p:cNvSpPr>
            <a:spLocks noGrp="1"/>
          </p:cNvSpPr>
          <p:nvPr>
            <p:ph type="ftr" sz="quarter" idx="15"/>
            <p:custDataLst>
              <p:tags r:id="rId3"/>
            </p:custDataLst>
          </p:nvPr>
        </p:nvSpPr>
        <p:spPr/>
        <p:txBody>
          <a:bodyPr rtlCol="0"/>
          <a:lstStyle/>
          <a:p>
            <a:pPr rtl="0"/>
            <a:r>
              <a:rPr lang="fr-CA"/>
              <a:t>Rapport annuel</a:t>
            </a:r>
            <a:endParaRPr lang="fr-CA" sz="1100"/>
          </a:p>
        </p:txBody>
      </p:sp>
      <p:graphicFrame>
        <p:nvGraphicFramePr>
          <p:cNvPr id="13" name="Tableau 12">
            <a:extLst>
              <a:ext uri="{FF2B5EF4-FFF2-40B4-BE49-F238E27FC236}">
                <a16:creationId xmlns:a16="http://schemas.microsoft.com/office/drawing/2014/main" id="{EE261E91-B414-237F-2F91-FF3697F1F1AD}"/>
              </a:ext>
            </a:extLst>
          </p:cNvPr>
          <p:cNvGraphicFramePr>
            <a:graphicFrameLocks noGrp="1"/>
          </p:cNvGraphicFramePr>
          <p:nvPr>
            <p:custDataLst>
              <p:tags r:id="rId4"/>
            </p:custDataLst>
            <p:extLst>
              <p:ext uri="{D42A27DB-BD31-4B8C-83A1-F6EECF244321}">
                <p14:modId xmlns:p14="http://schemas.microsoft.com/office/powerpoint/2010/main" val="2568100696"/>
              </p:ext>
            </p:extLst>
          </p:nvPr>
        </p:nvGraphicFramePr>
        <p:xfrm>
          <a:off x="2175256" y="2535917"/>
          <a:ext cx="8102600" cy="2082408"/>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val="3635381691"/>
                    </a:ext>
                  </a:extLst>
                </a:gridCol>
                <a:gridCol w="4064000">
                  <a:extLst>
                    <a:ext uri="{9D8B030D-6E8A-4147-A177-3AD203B41FA5}">
                      <a16:colId xmlns:a16="http://schemas.microsoft.com/office/drawing/2014/main" val="4147990417"/>
                    </a:ext>
                  </a:extLst>
                </a:gridCol>
              </a:tblGrid>
              <a:tr h="520602">
                <a:tc>
                  <a:txBody>
                    <a:bodyPr/>
                    <a:lstStyle/>
                    <a:p>
                      <a:pPr algn="ctr"/>
                      <a:r>
                        <a:rPr lang="fr-CA">
                          <a:solidFill>
                            <a:schemeClr val="tx1"/>
                          </a:solidFill>
                        </a:rPr>
                        <a:t>Tremblements</a:t>
                      </a:r>
                    </a:p>
                  </a:txBody>
                  <a:tcPr anchor="ctr" anchorCtr="1">
                    <a:solidFill>
                      <a:schemeClr val="accent1"/>
                    </a:solidFill>
                  </a:tcPr>
                </a:tc>
                <a:tc>
                  <a:txBody>
                    <a:bodyPr/>
                    <a:lstStyle/>
                    <a:p>
                      <a:pPr algn="ctr"/>
                      <a:r>
                        <a:rPr lang="fr-CA"/>
                        <a:t>Rigidité</a:t>
                      </a:r>
                    </a:p>
                  </a:txBody>
                  <a:tcPr anchor="ctr">
                    <a:solidFill>
                      <a:schemeClr val="accent1"/>
                    </a:solidFill>
                  </a:tcPr>
                </a:tc>
                <a:extLst>
                  <a:ext uri="{0D108BD9-81ED-4DB2-BD59-A6C34878D82A}">
                    <a16:rowId xmlns:a16="http://schemas.microsoft.com/office/drawing/2014/main" val="1835759749"/>
                  </a:ext>
                </a:extLst>
              </a:tr>
              <a:tr h="520602">
                <a:tc>
                  <a:txBody>
                    <a:bodyPr/>
                    <a:lstStyle/>
                    <a:p>
                      <a:pPr algn="ctr"/>
                      <a:r>
                        <a:rPr lang="fr-CA" b="1">
                          <a:solidFill>
                            <a:schemeClr val="tx1"/>
                          </a:solidFill>
                        </a:rPr>
                        <a:t>Bradykinésie*</a:t>
                      </a:r>
                    </a:p>
                  </a:txBody>
                  <a:tcPr anchor="ctr">
                    <a:solidFill>
                      <a:schemeClr val="accent1"/>
                    </a:solidFill>
                  </a:tcPr>
                </a:tc>
                <a:tc>
                  <a:txBody>
                    <a:bodyPr/>
                    <a:lstStyle/>
                    <a:p>
                      <a:pPr algn="ctr"/>
                      <a:r>
                        <a:rPr lang="fr-CA" b="1">
                          <a:solidFill>
                            <a:schemeClr val="tx1"/>
                          </a:solidFill>
                        </a:rPr>
                        <a:t>Akinésie**</a:t>
                      </a:r>
                    </a:p>
                  </a:txBody>
                  <a:tcPr anchor="ctr">
                    <a:solidFill>
                      <a:schemeClr val="accent1"/>
                    </a:solidFill>
                  </a:tcPr>
                </a:tc>
                <a:extLst>
                  <a:ext uri="{0D108BD9-81ED-4DB2-BD59-A6C34878D82A}">
                    <a16:rowId xmlns:a16="http://schemas.microsoft.com/office/drawing/2014/main" val="833285353"/>
                  </a:ext>
                </a:extLst>
              </a:tr>
              <a:tr h="520602">
                <a:tc>
                  <a:txBody>
                    <a:bodyPr/>
                    <a:lstStyle/>
                    <a:p>
                      <a:pPr algn="ctr"/>
                      <a:r>
                        <a:rPr lang="fr-CA" b="1" dirty="0">
                          <a:solidFill>
                            <a:schemeClr val="bg2"/>
                          </a:solidFill>
                        </a:rPr>
                        <a:t>Freezing***</a:t>
                      </a:r>
                    </a:p>
                  </a:txBody>
                  <a:tcPr anchor="ctr">
                    <a:solidFill>
                      <a:schemeClr val="accent1"/>
                    </a:solidFill>
                  </a:tcPr>
                </a:tc>
                <a:tc>
                  <a:txBody>
                    <a:bodyPr/>
                    <a:lstStyle/>
                    <a:p>
                      <a:pPr algn="ctr"/>
                      <a:r>
                        <a:rPr lang="fr-CA" b="1" dirty="0">
                          <a:solidFill>
                            <a:schemeClr val="bg2"/>
                          </a:solidFill>
                        </a:rPr>
                        <a:t>Pertes d’équilibre et chutes</a:t>
                      </a:r>
                    </a:p>
                  </a:txBody>
                  <a:tcPr anchor="ctr">
                    <a:solidFill>
                      <a:schemeClr val="accent1"/>
                    </a:solidFill>
                  </a:tcPr>
                </a:tc>
                <a:extLst>
                  <a:ext uri="{0D108BD9-81ED-4DB2-BD59-A6C34878D82A}">
                    <a16:rowId xmlns:a16="http://schemas.microsoft.com/office/drawing/2014/main" val="4160121906"/>
                  </a:ext>
                </a:extLst>
              </a:tr>
              <a:tr h="520602">
                <a:tc>
                  <a:txBody>
                    <a:bodyPr/>
                    <a:lstStyle/>
                    <a:p>
                      <a:pPr algn="ctr"/>
                      <a:r>
                        <a:rPr lang="fr-CA" b="1" dirty="0">
                          <a:solidFill>
                            <a:schemeClr val="bg2"/>
                          </a:solidFill>
                        </a:rPr>
                        <a:t>Dystonie****</a:t>
                      </a:r>
                    </a:p>
                  </a:txBody>
                  <a:tcPr anchor="ctr">
                    <a:solidFill>
                      <a:schemeClr val="accent1"/>
                    </a:solidFill>
                  </a:tcPr>
                </a:tc>
                <a:tc>
                  <a:txBody>
                    <a:bodyPr/>
                    <a:lstStyle/>
                    <a:p>
                      <a:pPr algn="ctr"/>
                      <a:r>
                        <a:rPr lang="fr-CA" b="1" dirty="0">
                          <a:solidFill>
                            <a:schemeClr val="bg2"/>
                          </a:solidFill>
                        </a:rPr>
                        <a:t>Dysphagie et hypersalivation*****</a:t>
                      </a:r>
                    </a:p>
                  </a:txBody>
                  <a:tcPr anchor="ctr">
                    <a:solidFill>
                      <a:schemeClr val="accent1"/>
                    </a:solidFill>
                  </a:tcPr>
                </a:tc>
                <a:extLst>
                  <a:ext uri="{0D108BD9-81ED-4DB2-BD59-A6C34878D82A}">
                    <a16:rowId xmlns:a16="http://schemas.microsoft.com/office/drawing/2014/main" val="1221817374"/>
                  </a:ext>
                </a:extLst>
              </a:tr>
            </a:tbl>
          </a:graphicData>
        </a:graphic>
      </p:graphicFrame>
      <p:sp>
        <p:nvSpPr>
          <p:cNvPr id="14" name="ZoneTexte 13">
            <a:extLst>
              <a:ext uri="{FF2B5EF4-FFF2-40B4-BE49-F238E27FC236}">
                <a16:creationId xmlns:a16="http://schemas.microsoft.com/office/drawing/2014/main" id="{164EA5F6-5305-C331-461A-FAAAB257D09B}"/>
              </a:ext>
            </a:extLst>
          </p:cNvPr>
          <p:cNvSpPr txBox="1"/>
          <p:nvPr>
            <p:custDataLst>
              <p:tags r:id="rId5"/>
            </p:custDataLst>
          </p:nvPr>
        </p:nvSpPr>
        <p:spPr>
          <a:xfrm>
            <a:off x="2596896" y="5162669"/>
            <a:ext cx="7680960" cy="1169551"/>
          </a:xfrm>
          <a:prstGeom prst="rect">
            <a:avLst/>
          </a:prstGeom>
          <a:noFill/>
        </p:spPr>
        <p:txBody>
          <a:bodyPr wrap="square" rtlCol="0">
            <a:spAutoFit/>
          </a:bodyPr>
          <a:lstStyle/>
          <a:p>
            <a:r>
              <a:rPr lang="fr-CA" sz="1400" dirty="0">
                <a:solidFill>
                  <a:schemeClr val="accent1"/>
                </a:solidFill>
              </a:rPr>
              <a:t>*Bradykinésie : lenteur des mouvements</a:t>
            </a:r>
          </a:p>
          <a:p>
            <a:r>
              <a:rPr lang="fr-CA" sz="1400" dirty="0">
                <a:solidFill>
                  <a:schemeClr val="accent1"/>
                </a:solidFill>
              </a:rPr>
              <a:t>**Akinésie : rareté des mouvements</a:t>
            </a:r>
          </a:p>
          <a:p>
            <a:r>
              <a:rPr lang="fr-CA" sz="1400" dirty="0">
                <a:solidFill>
                  <a:schemeClr val="accent1"/>
                </a:solidFill>
              </a:rPr>
              <a:t>***Freezing : phénomène de blocage des pieds</a:t>
            </a:r>
          </a:p>
          <a:p>
            <a:r>
              <a:rPr lang="fr-CA" sz="1400" dirty="0">
                <a:solidFill>
                  <a:schemeClr val="accent1"/>
                </a:solidFill>
              </a:rPr>
              <a:t>****Dystonie : posture musculaire anormale d’un membre du corps</a:t>
            </a:r>
          </a:p>
          <a:p>
            <a:r>
              <a:rPr lang="fr-CA" sz="1400" dirty="0">
                <a:solidFill>
                  <a:schemeClr val="accent1"/>
                </a:solidFill>
              </a:rPr>
              <a:t>*****Dysphagie : difficulté à avaler</a:t>
            </a:r>
          </a:p>
        </p:txBody>
      </p:sp>
    </p:spTree>
    <p:extLst>
      <p:ext uri="{BB962C8B-B14F-4D97-AF65-F5344CB8AC3E}">
        <p14:creationId xmlns:p14="http://schemas.microsoft.com/office/powerpoint/2010/main" val="3542306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F8E58-8F64-CDF1-6B44-25CDF65290B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17AAF80-D60D-A386-DCE7-A0D3F8CF2204}"/>
              </a:ext>
            </a:extLst>
          </p:cNvPr>
          <p:cNvSpPr>
            <a:spLocks noGrp="1"/>
          </p:cNvSpPr>
          <p:nvPr>
            <p:ph type="title"/>
            <p:custDataLst>
              <p:tags r:id="rId1"/>
            </p:custDataLst>
          </p:nvPr>
        </p:nvSpPr>
        <p:spPr>
          <a:xfrm>
            <a:off x="964023" y="879063"/>
            <a:ext cx="8070249" cy="610863"/>
          </a:xfrm>
        </p:spPr>
        <p:txBody>
          <a:bodyPr rtlCol="0">
            <a:normAutofit fontScale="90000"/>
          </a:bodyPr>
          <a:lstStyle/>
          <a:p>
            <a:pPr rtl="0"/>
            <a:r>
              <a:rPr lang="fr-CA"/>
              <a:t>Les symptômes non-moteurs</a:t>
            </a:r>
          </a:p>
        </p:txBody>
      </p:sp>
      <p:sp>
        <p:nvSpPr>
          <p:cNvPr id="7" name="Espace réservé de la date 6">
            <a:extLst>
              <a:ext uri="{FF2B5EF4-FFF2-40B4-BE49-F238E27FC236}">
                <a16:creationId xmlns:a16="http://schemas.microsoft.com/office/drawing/2014/main" id="{7EF28663-0508-5297-79BE-F68D6831C25F}"/>
              </a:ext>
            </a:extLst>
          </p:cNvPr>
          <p:cNvSpPr>
            <a:spLocks noGrp="1"/>
          </p:cNvSpPr>
          <p:nvPr>
            <p:ph type="dt" sz="half" idx="14"/>
            <p:custDataLst>
              <p:tags r:id="rId2"/>
            </p:custDataLst>
          </p:nvPr>
        </p:nvSpPr>
        <p:spPr>
          <a:xfrm>
            <a:off x="2992120" y="6332220"/>
            <a:ext cx="1313180" cy="247651"/>
          </a:xfrm>
        </p:spPr>
        <p:txBody>
          <a:bodyPr rtlCol="0"/>
          <a:lstStyle/>
          <a:p>
            <a:pPr rtl="0"/>
            <a:fld id="{CB0D7B84-9A94-44FF-B55D-03A12603983B}" type="datetime4">
              <a:rPr lang="fr-CA" sz="1100" smtClean="0"/>
              <a:t>19 janvier 2026</a:t>
            </a:fld>
            <a:endParaRPr lang="fr-CA" sz="1100"/>
          </a:p>
        </p:txBody>
      </p:sp>
      <p:sp>
        <p:nvSpPr>
          <p:cNvPr id="8" name="Espace réservé du pied de page 7">
            <a:extLst>
              <a:ext uri="{FF2B5EF4-FFF2-40B4-BE49-F238E27FC236}">
                <a16:creationId xmlns:a16="http://schemas.microsoft.com/office/drawing/2014/main" id="{1B4BEEA7-47E7-5A6C-66DE-8113856F8A52}"/>
              </a:ext>
            </a:extLst>
          </p:cNvPr>
          <p:cNvSpPr>
            <a:spLocks noGrp="1"/>
          </p:cNvSpPr>
          <p:nvPr>
            <p:ph type="ftr" sz="quarter" idx="15"/>
            <p:custDataLst>
              <p:tags r:id="rId3"/>
            </p:custDataLst>
          </p:nvPr>
        </p:nvSpPr>
        <p:spPr/>
        <p:txBody>
          <a:bodyPr rtlCol="0"/>
          <a:lstStyle/>
          <a:p>
            <a:pPr rtl="0"/>
            <a:r>
              <a:rPr lang="fr-CA"/>
              <a:t>Rapport annuel</a:t>
            </a:r>
            <a:endParaRPr lang="fr-CA" sz="1100"/>
          </a:p>
        </p:txBody>
      </p:sp>
      <p:graphicFrame>
        <p:nvGraphicFramePr>
          <p:cNvPr id="13" name="Tableau 12">
            <a:extLst>
              <a:ext uri="{FF2B5EF4-FFF2-40B4-BE49-F238E27FC236}">
                <a16:creationId xmlns:a16="http://schemas.microsoft.com/office/drawing/2014/main" id="{D367AD69-889F-C91C-A6EC-CE1B999E7784}"/>
              </a:ext>
            </a:extLst>
          </p:cNvPr>
          <p:cNvGraphicFramePr>
            <a:graphicFrameLocks noGrp="1"/>
          </p:cNvGraphicFramePr>
          <p:nvPr>
            <p:custDataLst>
              <p:tags r:id="rId4"/>
            </p:custDataLst>
            <p:extLst>
              <p:ext uri="{D42A27DB-BD31-4B8C-83A1-F6EECF244321}">
                <p14:modId xmlns:p14="http://schemas.microsoft.com/office/powerpoint/2010/main" val="1986272289"/>
              </p:ext>
            </p:extLst>
          </p:nvPr>
        </p:nvGraphicFramePr>
        <p:xfrm>
          <a:off x="2175256" y="2704585"/>
          <a:ext cx="8102600" cy="2603010"/>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val="3635381691"/>
                    </a:ext>
                  </a:extLst>
                </a:gridCol>
                <a:gridCol w="4064000">
                  <a:extLst>
                    <a:ext uri="{9D8B030D-6E8A-4147-A177-3AD203B41FA5}">
                      <a16:colId xmlns:a16="http://schemas.microsoft.com/office/drawing/2014/main" val="4147990417"/>
                    </a:ext>
                  </a:extLst>
                </a:gridCol>
              </a:tblGrid>
              <a:tr h="520602">
                <a:tc>
                  <a:txBody>
                    <a:bodyPr/>
                    <a:lstStyle/>
                    <a:p>
                      <a:pPr algn="ctr"/>
                      <a:r>
                        <a:rPr lang="fr-CA" dirty="0">
                          <a:solidFill>
                            <a:schemeClr val="tx1"/>
                          </a:solidFill>
                        </a:rPr>
                        <a:t>Fatigue</a:t>
                      </a:r>
                    </a:p>
                  </a:txBody>
                  <a:tcPr anchor="ctr" anchorCtr="1">
                    <a:solidFill>
                      <a:schemeClr val="accent1"/>
                    </a:solidFill>
                  </a:tcPr>
                </a:tc>
                <a:tc>
                  <a:txBody>
                    <a:bodyPr/>
                    <a:lstStyle/>
                    <a:p>
                      <a:pPr algn="ctr"/>
                      <a:r>
                        <a:rPr lang="fr-CA" dirty="0"/>
                        <a:t>Douleurs </a:t>
                      </a:r>
                    </a:p>
                  </a:txBody>
                  <a:tcPr anchor="ctr">
                    <a:solidFill>
                      <a:schemeClr val="accent1"/>
                    </a:solidFill>
                  </a:tcPr>
                </a:tc>
                <a:extLst>
                  <a:ext uri="{0D108BD9-81ED-4DB2-BD59-A6C34878D82A}">
                    <a16:rowId xmlns:a16="http://schemas.microsoft.com/office/drawing/2014/main" val="1835759749"/>
                  </a:ext>
                </a:extLst>
              </a:tr>
              <a:tr h="520602">
                <a:tc>
                  <a:txBody>
                    <a:bodyPr/>
                    <a:lstStyle/>
                    <a:p>
                      <a:pPr algn="ctr"/>
                      <a:r>
                        <a:rPr lang="fr-CA" b="1">
                          <a:solidFill>
                            <a:schemeClr val="tx1"/>
                          </a:solidFill>
                        </a:rPr>
                        <a:t>Constipation</a:t>
                      </a:r>
                    </a:p>
                  </a:txBody>
                  <a:tcPr anchor="ctr">
                    <a:solidFill>
                      <a:schemeClr val="accent1"/>
                    </a:solidFill>
                  </a:tcPr>
                </a:tc>
                <a:tc>
                  <a:txBody>
                    <a:bodyPr/>
                    <a:lstStyle/>
                    <a:p>
                      <a:pPr algn="ctr"/>
                      <a:r>
                        <a:rPr lang="fr-CA" b="1" dirty="0">
                          <a:solidFill>
                            <a:schemeClr val="tx1"/>
                          </a:solidFill>
                        </a:rPr>
                        <a:t>Perte de poids</a:t>
                      </a:r>
                    </a:p>
                  </a:txBody>
                  <a:tcPr anchor="ctr">
                    <a:solidFill>
                      <a:schemeClr val="accent1"/>
                    </a:solidFill>
                  </a:tcPr>
                </a:tc>
                <a:extLst>
                  <a:ext uri="{0D108BD9-81ED-4DB2-BD59-A6C34878D82A}">
                    <a16:rowId xmlns:a16="http://schemas.microsoft.com/office/drawing/2014/main" val="833285353"/>
                  </a:ext>
                </a:extLst>
              </a:tr>
              <a:tr h="520602">
                <a:tc>
                  <a:txBody>
                    <a:bodyPr/>
                    <a:lstStyle/>
                    <a:p>
                      <a:pPr algn="ctr"/>
                      <a:r>
                        <a:rPr lang="fr-CA" b="1">
                          <a:solidFill>
                            <a:schemeClr val="bg2"/>
                          </a:solidFill>
                        </a:rPr>
                        <a:t>Troubles urinaires</a:t>
                      </a:r>
                    </a:p>
                  </a:txBody>
                  <a:tcPr anchor="ctr">
                    <a:solidFill>
                      <a:schemeClr val="accent1"/>
                    </a:solidFill>
                  </a:tcPr>
                </a:tc>
                <a:tc>
                  <a:txBody>
                    <a:bodyPr/>
                    <a:lstStyle/>
                    <a:p>
                      <a:pPr algn="ctr"/>
                      <a:r>
                        <a:rPr lang="fr-CA" b="1" dirty="0">
                          <a:solidFill>
                            <a:schemeClr val="bg2"/>
                          </a:solidFill>
                        </a:rPr>
                        <a:t>Troubles du sommeil</a:t>
                      </a:r>
                    </a:p>
                  </a:txBody>
                  <a:tcPr anchor="ctr">
                    <a:solidFill>
                      <a:schemeClr val="accent1"/>
                    </a:solidFill>
                  </a:tcPr>
                </a:tc>
                <a:extLst>
                  <a:ext uri="{0D108BD9-81ED-4DB2-BD59-A6C34878D82A}">
                    <a16:rowId xmlns:a16="http://schemas.microsoft.com/office/drawing/2014/main" val="4160121906"/>
                  </a:ext>
                </a:extLst>
              </a:tr>
              <a:tr h="520602">
                <a:tc>
                  <a:txBody>
                    <a:bodyPr/>
                    <a:lstStyle/>
                    <a:p>
                      <a:pPr algn="ctr"/>
                      <a:r>
                        <a:rPr lang="fr-CA" b="1">
                          <a:solidFill>
                            <a:schemeClr val="bg2"/>
                          </a:solidFill>
                        </a:rPr>
                        <a:t>Troubles cognitifs</a:t>
                      </a:r>
                    </a:p>
                  </a:txBody>
                  <a:tcPr anchor="ctr">
                    <a:solidFill>
                      <a:schemeClr val="accent1"/>
                    </a:solidFill>
                  </a:tcPr>
                </a:tc>
                <a:tc>
                  <a:txBody>
                    <a:bodyPr/>
                    <a:lstStyle/>
                    <a:p>
                      <a:pPr algn="ctr"/>
                      <a:r>
                        <a:rPr lang="fr-CA" b="1" dirty="0">
                          <a:solidFill>
                            <a:schemeClr val="bg2"/>
                          </a:solidFill>
                        </a:rPr>
                        <a:t>Perte olfactive et du goût</a:t>
                      </a:r>
                    </a:p>
                  </a:txBody>
                  <a:tcPr anchor="ctr">
                    <a:solidFill>
                      <a:schemeClr val="accent1"/>
                    </a:solidFill>
                  </a:tcPr>
                </a:tc>
                <a:extLst>
                  <a:ext uri="{0D108BD9-81ED-4DB2-BD59-A6C34878D82A}">
                    <a16:rowId xmlns:a16="http://schemas.microsoft.com/office/drawing/2014/main" val="1221817374"/>
                  </a:ext>
                </a:extLst>
              </a:tr>
              <a:tr h="520602">
                <a:tc>
                  <a:txBody>
                    <a:bodyPr/>
                    <a:lstStyle/>
                    <a:p>
                      <a:pPr algn="ctr"/>
                      <a:r>
                        <a:rPr lang="fr-CA" b="1">
                          <a:solidFill>
                            <a:schemeClr val="bg2"/>
                          </a:solidFill>
                        </a:rPr>
                        <a:t>Anxiété</a:t>
                      </a:r>
                    </a:p>
                  </a:txBody>
                  <a:tcPr anchor="ctr">
                    <a:solidFill>
                      <a:schemeClr val="accent1"/>
                    </a:solidFill>
                  </a:tcPr>
                </a:tc>
                <a:tc>
                  <a:txBody>
                    <a:bodyPr/>
                    <a:lstStyle/>
                    <a:p>
                      <a:pPr algn="ctr"/>
                      <a:r>
                        <a:rPr lang="fr-CA" b="1" dirty="0">
                          <a:solidFill>
                            <a:schemeClr val="bg2"/>
                          </a:solidFill>
                        </a:rPr>
                        <a:t>Dépression</a:t>
                      </a:r>
                    </a:p>
                  </a:txBody>
                  <a:tcPr anchor="ctr">
                    <a:solidFill>
                      <a:schemeClr val="accent1"/>
                    </a:solidFill>
                  </a:tcPr>
                </a:tc>
                <a:extLst>
                  <a:ext uri="{0D108BD9-81ED-4DB2-BD59-A6C34878D82A}">
                    <a16:rowId xmlns:a16="http://schemas.microsoft.com/office/drawing/2014/main" val="1144857000"/>
                  </a:ext>
                </a:extLst>
              </a:tr>
            </a:tbl>
          </a:graphicData>
        </a:graphic>
      </p:graphicFrame>
    </p:spTree>
    <p:extLst>
      <p:ext uri="{BB962C8B-B14F-4D97-AF65-F5344CB8AC3E}">
        <p14:creationId xmlns:p14="http://schemas.microsoft.com/office/powerpoint/2010/main" val="2154484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5B1A9-2DEE-CD4B-5B30-4DE1BE9FB44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D79BAE4-D040-41BB-4E38-C8EC378939C3}"/>
              </a:ext>
            </a:extLst>
          </p:cNvPr>
          <p:cNvSpPr>
            <a:spLocks noGrp="1"/>
          </p:cNvSpPr>
          <p:nvPr>
            <p:ph type="title"/>
            <p:custDataLst>
              <p:tags r:id="rId1"/>
            </p:custDataLst>
          </p:nvPr>
        </p:nvSpPr>
        <p:spPr>
          <a:xfrm>
            <a:off x="964023" y="879063"/>
            <a:ext cx="8070249" cy="610863"/>
          </a:xfrm>
        </p:spPr>
        <p:txBody>
          <a:bodyPr rtlCol="0">
            <a:normAutofit fontScale="90000"/>
          </a:bodyPr>
          <a:lstStyle/>
          <a:p>
            <a:pPr rtl="0"/>
            <a:r>
              <a:rPr lang="fr-CA" dirty="0"/>
              <a:t>Évolution de la maladie</a:t>
            </a:r>
          </a:p>
        </p:txBody>
      </p:sp>
      <p:sp>
        <p:nvSpPr>
          <p:cNvPr id="3" name="Espace réservé du texte 2">
            <a:extLst>
              <a:ext uri="{FF2B5EF4-FFF2-40B4-BE49-F238E27FC236}">
                <a16:creationId xmlns:a16="http://schemas.microsoft.com/office/drawing/2014/main" id="{5FFC7C5F-7B32-88C7-8AF3-50EF0A7E72BC}"/>
              </a:ext>
            </a:extLst>
          </p:cNvPr>
          <p:cNvSpPr>
            <a:spLocks noGrp="1"/>
          </p:cNvSpPr>
          <p:nvPr>
            <p:ph type="body" idx="1"/>
            <p:custDataLst>
              <p:tags r:id="rId2"/>
            </p:custDataLst>
          </p:nvPr>
        </p:nvSpPr>
        <p:spPr>
          <a:xfrm>
            <a:off x="1158129" y="2278462"/>
            <a:ext cx="7251580" cy="3859795"/>
          </a:xfrm>
        </p:spPr>
        <p:txBody>
          <a:bodyPr rtlCol="0">
            <a:normAutofit fontScale="92500" lnSpcReduction="20000"/>
          </a:bodyPr>
          <a:lstStyle/>
          <a:p>
            <a:pPr rtl="0"/>
            <a:r>
              <a:rPr lang="fr-CA" sz="2200" dirty="0"/>
              <a:t>L’évolution de la maladie de Parkinson est très difficile à prédire. La progression des symptômes est propre à chaque personne.</a:t>
            </a:r>
          </a:p>
          <a:p>
            <a:pPr rtl="0"/>
            <a:endParaRPr lang="fr-CA" sz="900" dirty="0"/>
          </a:p>
          <a:p>
            <a:pPr rtl="0"/>
            <a:r>
              <a:rPr lang="fr-CA" sz="2200" dirty="0"/>
              <a:t>Toutefois elle présente 5 stades dans une évolution typique qui se dégrade progressivement.</a:t>
            </a:r>
          </a:p>
          <a:p>
            <a:pPr rtl="0"/>
            <a:endParaRPr lang="fr-CA" sz="900" dirty="0"/>
          </a:p>
          <a:p>
            <a:pPr rtl="0"/>
            <a:r>
              <a:rPr lang="fr-CA" sz="2200" dirty="0"/>
              <a:t>La maladie n’est pas mortelle et ne réduit généralement pas l'espérance de vie. Cependant, à mesure que la maladie évolue, des complications graves peuvent accroître certains risques. Par exemple, les troubles de l'équilibre peuvent entraîner des chutes et les troubles de la déglutition peuvent conduire à une pneumonie d'aspiration, toutes deux pouvant être fatales.</a:t>
            </a:r>
          </a:p>
          <a:p>
            <a:pPr rtl="0"/>
            <a:endParaRPr lang="fr-CA" b="1" dirty="0"/>
          </a:p>
          <a:p>
            <a:pPr rtl="0"/>
            <a:endParaRPr lang="fr-CA" b="1" dirty="0"/>
          </a:p>
          <a:p>
            <a:pPr rtl="0"/>
            <a:endParaRPr lang="fr-CA" b="1" dirty="0"/>
          </a:p>
          <a:p>
            <a:pPr rtl="0"/>
            <a:endParaRPr lang="fr-CA" dirty="0"/>
          </a:p>
        </p:txBody>
      </p:sp>
      <p:sp>
        <p:nvSpPr>
          <p:cNvPr id="7" name="Espace réservé de la date 6">
            <a:extLst>
              <a:ext uri="{FF2B5EF4-FFF2-40B4-BE49-F238E27FC236}">
                <a16:creationId xmlns:a16="http://schemas.microsoft.com/office/drawing/2014/main" id="{74472D95-0773-91E7-5060-2A18C4A1E90B}"/>
              </a:ext>
            </a:extLst>
          </p:cNvPr>
          <p:cNvSpPr>
            <a:spLocks noGrp="1"/>
          </p:cNvSpPr>
          <p:nvPr>
            <p:ph type="dt" sz="half" idx="14"/>
            <p:custDataLst>
              <p:tags r:id="rId3"/>
            </p:custDataLst>
          </p:nvPr>
        </p:nvSpPr>
        <p:spPr>
          <a:xfrm>
            <a:off x="2992120" y="6332220"/>
            <a:ext cx="1313180" cy="247651"/>
          </a:xfrm>
        </p:spPr>
        <p:txBody>
          <a:bodyPr rtlCol="0"/>
          <a:lstStyle/>
          <a:p>
            <a:pPr rtl="0"/>
            <a:fld id="{CB0D7B84-9A94-44FF-B55D-03A12603983B}" type="datetime4">
              <a:rPr lang="fr-CA" sz="1100" smtClean="0"/>
              <a:t>19 janvier 2026</a:t>
            </a:fld>
            <a:endParaRPr lang="fr-CA" sz="1100"/>
          </a:p>
        </p:txBody>
      </p:sp>
      <p:sp>
        <p:nvSpPr>
          <p:cNvPr id="8" name="Espace réservé du pied de page 7">
            <a:extLst>
              <a:ext uri="{FF2B5EF4-FFF2-40B4-BE49-F238E27FC236}">
                <a16:creationId xmlns:a16="http://schemas.microsoft.com/office/drawing/2014/main" id="{752ACF62-A541-F157-1093-92348243A81D}"/>
              </a:ext>
            </a:extLst>
          </p:cNvPr>
          <p:cNvSpPr>
            <a:spLocks noGrp="1"/>
          </p:cNvSpPr>
          <p:nvPr>
            <p:ph type="ftr" sz="quarter" idx="15"/>
            <p:custDataLst>
              <p:tags r:id="rId4"/>
            </p:custDataLst>
          </p:nvPr>
        </p:nvSpPr>
        <p:spPr/>
        <p:txBody>
          <a:bodyPr rtlCol="0"/>
          <a:lstStyle/>
          <a:p>
            <a:pPr rtl="0"/>
            <a:r>
              <a:rPr lang="fr-CA"/>
              <a:t>Rapport annuel</a:t>
            </a:r>
            <a:endParaRPr lang="fr-CA" sz="1100"/>
          </a:p>
        </p:txBody>
      </p:sp>
      <p:pic>
        <p:nvPicPr>
          <p:cNvPr id="4" name="Image 3">
            <a:extLst>
              <a:ext uri="{FF2B5EF4-FFF2-40B4-BE49-F238E27FC236}">
                <a16:creationId xmlns:a16="http://schemas.microsoft.com/office/drawing/2014/main" id="{43F1C004-9A7E-48C1-A120-BC27ED325DE6}"/>
              </a:ext>
            </a:extLst>
          </p:cNvPr>
          <p:cNvPicPr>
            <a:picLocks noChangeAspect="1"/>
          </p:cNvPicPr>
          <p:nvPr>
            <p:custDataLst>
              <p:tags r:id="rId5"/>
            </p:custDataLst>
          </p:nvPr>
        </p:nvPicPr>
        <p:blipFill>
          <a:blip r:embed="rId8"/>
          <a:stretch>
            <a:fillRect/>
          </a:stretch>
        </p:blipFill>
        <p:spPr>
          <a:xfrm>
            <a:off x="8596576" y="2809933"/>
            <a:ext cx="3152713" cy="2141294"/>
          </a:xfrm>
          <a:prstGeom prst="rect">
            <a:avLst/>
          </a:prstGeom>
          <a:solidFill>
            <a:schemeClr val="accent1"/>
          </a:solidFill>
        </p:spPr>
      </p:pic>
    </p:spTree>
    <p:extLst>
      <p:ext uri="{BB962C8B-B14F-4D97-AF65-F5344CB8AC3E}">
        <p14:creationId xmlns:p14="http://schemas.microsoft.com/office/powerpoint/2010/main" val="2600985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51823-1A0B-CE0C-A987-83C7B739741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64C889E-A341-2CB3-F9CB-FF51B43869D5}"/>
              </a:ext>
            </a:extLst>
          </p:cNvPr>
          <p:cNvSpPr>
            <a:spLocks noGrp="1"/>
          </p:cNvSpPr>
          <p:nvPr>
            <p:ph type="title"/>
            <p:custDataLst>
              <p:tags r:id="rId1"/>
            </p:custDataLst>
          </p:nvPr>
        </p:nvSpPr>
        <p:spPr>
          <a:xfrm>
            <a:off x="964023" y="879063"/>
            <a:ext cx="8070249" cy="610863"/>
          </a:xfrm>
        </p:spPr>
        <p:txBody>
          <a:bodyPr rtlCol="0">
            <a:normAutofit fontScale="90000"/>
          </a:bodyPr>
          <a:lstStyle/>
          <a:p>
            <a:pPr rtl="0"/>
            <a:r>
              <a:rPr lang="fr-CA"/>
              <a:t>Évolution de la maladie</a:t>
            </a:r>
          </a:p>
        </p:txBody>
      </p:sp>
      <p:sp>
        <p:nvSpPr>
          <p:cNvPr id="3" name="Espace réservé du texte 2">
            <a:extLst>
              <a:ext uri="{FF2B5EF4-FFF2-40B4-BE49-F238E27FC236}">
                <a16:creationId xmlns:a16="http://schemas.microsoft.com/office/drawing/2014/main" id="{4BD5006D-9230-E16A-FB97-7A473E903F66}"/>
              </a:ext>
            </a:extLst>
          </p:cNvPr>
          <p:cNvSpPr>
            <a:spLocks noGrp="1"/>
          </p:cNvSpPr>
          <p:nvPr>
            <p:ph type="body" idx="1"/>
            <p:custDataLst>
              <p:tags r:id="rId2"/>
            </p:custDataLst>
          </p:nvPr>
        </p:nvSpPr>
        <p:spPr>
          <a:xfrm>
            <a:off x="1451839" y="2546852"/>
            <a:ext cx="10470530" cy="407363"/>
          </a:xfrm>
        </p:spPr>
        <p:txBody>
          <a:bodyPr rtlCol="0">
            <a:normAutofit/>
          </a:bodyPr>
          <a:lstStyle/>
          <a:p>
            <a:pPr rtl="0"/>
            <a:r>
              <a:rPr lang="fr-CA" sz="2200" b="1"/>
              <a:t>Les 5 stades typiques :</a:t>
            </a:r>
            <a:r>
              <a:rPr lang="fr-CA" sz="2200"/>
              <a:t> </a:t>
            </a:r>
          </a:p>
          <a:p>
            <a:pPr marL="1371600" lvl="2" indent="-457200">
              <a:buFont typeface="+mj-lt"/>
              <a:buAutoNum type="arabicPeriod"/>
            </a:pPr>
            <a:endParaRPr lang="fr-CA" sz="2200"/>
          </a:p>
          <a:p>
            <a:pPr marL="457200" indent="-457200" rtl="0">
              <a:buFont typeface="+mj-lt"/>
              <a:buAutoNum type="arabicPeriod"/>
            </a:pPr>
            <a:endParaRPr lang="fr-CA" sz="2200"/>
          </a:p>
          <a:p>
            <a:pPr rtl="0"/>
            <a:endParaRPr lang="fr-CA" b="1"/>
          </a:p>
          <a:p>
            <a:pPr rtl="0"/>
            <a:endParaRPr lang="fr-CA" b="1"/>
          </a:p>
          <a:p>
            <a:pPr rtl="0"/>
            <a:endParaRPr lang="fr-CA" b="1"/>
          </a:p>
          <a:p>
            <a:pPr rtl="0"/>
            <a:endParaRPr lang="fr-CA"/>
          </a:p>
        </p:txBody>
      </p:sp>
      <p:sp>
        <p:nvSpPr>
          <p:cNvPr id="7" name="Espace réservé de la date 6">
            <a:extLst>
              <a:ext uri="{FF2B5EF4-FFF2-40B4-BE49-F238E27FC236}">
                <a16:creationId xmlns:a16="http://schemas.microsoft.com/office/drawing/2014/main" id="{A4C60D3F-2ABE-EBA9-748D-B57F3678B1C5}"/>
              </a:ext>
            </a:extLst>
          </p:cNvPr>
          <p:cNvSpPr>
            <a:spLocks noGrp="1"/>
          </p:cNvSpPr>
          <p:nvPr>
            <p:ph type="dt" sz="half" idx="14"/>
            <p:custDataLst>
              <p:tags r:id="rId3"/>
            </p:custDataLst>
          </p:nvPr>
        </p:nvSpPr>
        <p:spPr>
          <a:xfrm>
            <a:off x="2992120" y="6332220"/>
            <a:ext cx="1313180" cy="247651"/>
          </a:xfrm>
        </p:spPr>
        <p:txBody>
          <a:bodyPr rtlCol="0"/>
          <a:lstStyle/>
          <a:p>
            <a:pPr rtl="0"/>
            <a:fld id="{CB0D7B84-9A94-44FF-B55D-03A12603983B}" type="datetime4">
              <a:rPr lang="fr-CA" sz="1100" smtClean="0"/>
              <a:t>19 janvier 2026</a:t>
            </a:fld>
            <a:endParaRPr lang="fr-CA" sz="1100"/>
          </a:p>
        </p:txBody>
      </p:sp>
      <p:sp>
        <p:nvSpPr>
          <p:cNvPr id="8" name="Espace réservé du pied de page 7">
            <a:extLst>
              <a:ext uri="{FF2B5EF4-FFF2-40B4-BE49-F238E27FC236}">
                <a16:creationId xmlns:a16="http://schemas.microsoft.com/office/drawing/2014/main" id="{6DF4073A-9A66-422A-F69B-A2E71D417912}"/>
              </a:ext>
            </a:extLst>
          </p:cNvPr>
          <p:cNvSpPr>
            <a:spLocks noGrp="1"/>
          </p:cNvSpPr>
          <p:nvPr>
            <p:ph type="ftr" sz="quarter" idx="15"/>
            <p:custDataLst>
              <p:tags r:id="rId4"/>
            </p:custDataLst>
          </p:nvPr>
        </p:nvSpPr>
        <p:spPr/>
        <p:txBody>
          <a:bodyPr rtlCol="0"/>
          <a:lstStyle/>
          <a:p>
            <a:pPr rtl="0"/>
            <a:r>
              <a:rPr lang="fr-CA"/>
              <a:t>Rapport annuel</a:t>
            </a:r>
            <a:endParaRPr lang="fr-CA" sz="1100"/>
          </a:p>
        </p:txBody>
      </p:sp>
      <p:sp>
        <p:nvSpPr>
          <p:cNvPr id="5" name="ZoneTexte 4">
            <a:extLst>
              <a:ext uri="{FF2B5EF4-FFF2-40B4-BE49-F238E27FC236}">
                <a16:creationId xmlns:a16="http://schemas.microsoft.com/office/drawing/2014/main" id="{DD16D41F-0B9B-C84F-1B9F-D158C268F453}"/>
              </a:ext>
            </a:extLst>
          </p:cNvPr>
          <p:cNvSpPr txBox="1"/>
          <p:nvPr>
            <p:custDataLst>
              <p:tags r:id="rId5"/>
            </p:custDataLst>
          </p:nvPr>
        </p:nvSpPr>
        <p:spPr>
          <a:xfrm>
            <a:off x="1451839" y="3165122"/>
            <a:ext cx="10740161" cy="2031325"/>
          </a:xfrm>
          <a:prstGeom prst="rect">
            <a:avLst/>
          </a:prstGeom>
          <a:noFill/>
        </p:spPr>
        <p:txBody>
          <a:bodyPr wrap="square" rtlCol="0">
            <a:spAutoFit/>
          </a:bodyPr>
          <a:lstStyle/>
          <a:p>
            <a:pPr marL="342900" indent="-342900">
              <a:buFont typeface="+mj-lt"/>
              <a:buAutoNum type="arabicPeriod"/>
            </a:pPr>
            <a:r>
              <a:rPr lang="fr-CA" dirty="0">
                <a:solidFill>
                  <a:schemeClr val="tx2"/>
                </a:solidFill>
              </a:rPr>
              <a:t>Symptômes unilatéraux et comprennent 2/3 des suivants : tremblements de repos, raideur et akinésie. </a:t>
            </a:r>
          </a:p>
          <a:p>
            <a:pPr marL="342900" indent="-342900">
              <a:buFont typeface="+mj-lt"/>
              <a:buAutoNum type="arabicPeriod"/>
            </a:pPr>
            <a:r>
              <a:rPr lang="fr-CA" dirty="0">
                <a:solidFill>
                  <a:schemeClr val="tx2"/>
                </a:solidFill>
              </a:rPr>
              <a:t>Symptômes commencent à devenir bilatéraux et des problèmes de posture, d’élocution et des difficultés à marcher peuvent s’ajouter. </a:t>
            </a:r>
          </a:p>
          <a:p>
            <a:pPr marL="342900" indent="-342900">
              <a:buFont typeface="+mj-lt"/>
              <a:buAutoNum type="arabicPeriod"/>
            </a:pPr>
            <a:r>
              <a:rPr lang="fr-CA" dirty="0">
                <a:solidFill>
                  <a:schemeClr val="tx2"/>
                </a:solidFill>
              </a:rPr>
              <a:t>Symptômes bilatéraux s’aggravent et des problèmes d’équilibre peuvent apparaître.</a:t>
            </a:r>
          </a:p>
          <a:p>
            <a:pPr marL="342900" indent="-342900">
              <a:buFont typeface="+mj-lt"/>
              <a:buAutoNum type="arabicPeriod"/>
            </a:pPr>
            <a:r>
              <a:rPr lang="fr-CA" dirty="0">
                <a:solidFill>
                  <a:schemeClr val="tx2"/>
                </a:solidFill>
              </a:rPr>
              <a:t>La brakynésie est plus prononcée et l’invalidité est présente.</a:t>
            </a:r>
          </a:p>
          <a:p>
            <a:pPr marL="342900" indent="-342900">
              <a:buFont typeface="+mj-lt"/>
              <a:buAutoNum type="arabicPeriod"/>
            </a:pPr>
            <a:r>
              <a:rPr lang="fr-CA" dirty="0">
                <a:solidFill>
                  <a:schemeClr val="tx2"/>
                </a:solidFill>
              </a:rPr>
              <a:t>L’autonomie de la personne est affectée ou la personne est confinée à un fauteuil roulant.</a:t>
            </a:r>
          </a:p>
        </p:txBody>
      </p:sp>
    </p:spTree>
    <p:extLst>
      <p:ext uri="{BB962C8B-B14F-4D97-AF65-F5344CB8AC3E}">
        <p14:creationId xmlns:p14="http://schemas.microsoft.com/office/powerpoint/2010/main" val="22440141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8"/>
</p:tagLst>
</file>

<file path=ppt/tags/tag100.xml><?xml version="1.0" encoding="utf-8"?>
<p:tagLst xmlns:a="http://schemas.openxmlformats.org/drawingml/2006/main" xmlns:r="http://schemas.openxmlformats.org/officeDocument/2006/relationships" xmlns:p="http://schemas.openxmlformats.org/presentationml/2006/main">
  <p:tag name="NUM" val="5"/>
</p:tagLst>
</file>

<file path=ppt/tags/tag101.xml><?xml version="1.0" encoding="utf-8"?>
<p:tagLst xmlns:a="http://schemas.openxmlformats.org/drawingml/2006/main" xmlns:r="http://schemas.openxmlformats.org/officeDocument/2006/relationships" xmlns:p="http://schemas.openxmlformats.org/presentationml/2006/main">
  <p:tag name="NUM" val="1"/>
</p:tagLst>
</file>

<file path=ppt/tags/tag102.xml><?xml version="1.0" encoding="utf-8"?>
<p:tagLst xmlns:a="http://schemas.openxmlformats.org/drawingml/2006/main" xmlns:r="http://schemas.openxmlformats.org/officeDocument/2006/relationships" xmlns:p="http://schemas.openxmlformats.org/presentationml/2006/main">
  <p:tag name="NUM" val="2"/>
</p:tagLst>
</file>

<file path=ppt/tags/tag103.xml><?xml version="1.0" encoding="utf-8"?>
<p:tagLst xmlns:a="http://schemas.openxmlformats.org/drawingml/2006/main" xmlns:r="http://schemas.openxmlformats.org/officeDocument/2006/relationships" xmlns:p="http://schemas.openxmlformats.org/presentationml/2006/main">
  <p:tag name="NUM" val="3"/>
</p:tagLst>
</file>

<file path=ppt/tags/tag104.xml><?xml version="1.0" encoding="utf-8"?>
<p:tagLst xmlns:a="http://schemas.openxmlformats.org/drawingml/2006/main" xmlns:r="http://schemas.openxmlformats.org/officeDocument/2006/relationships" xmlns:p="http://schemas.openxmlformats.org/presentationml/2006/main">
  <p:tag name="NUM" val="4"/>
</p:tagLst>
</file>

<file path=ppt/tags/tag105.xml><?xml version="1.0" encoding="utf-8"?>
<p:tagLst xmlns:a="http://schemas.openxmlformats.org/drawingml/2006/main" xmlns:r="http://schemas.openxmlformats.org/officeDocument/2006/relationships" xmlns:p="http://schemas.openxmlformats.org/presentationml/2006/main">
  <p:tag name="NUM" val="5"/>
</p:tagLst>
</file>

<file path=ppt/tags/tag106.xml><?xml version="1.0" encoding="utf-8"?>
<p:tagLst xmlns:a="http://schemas.openxmlformats.org/drawingml/2006/main" xmlns:r="http://schemas.openxmlformats.org/officeDocument/2006/relationships" xmlns:p="http://schemas.openxmlformats.org/presentationml/2006/main">
  <p:tag name="NUM" val="6"/>
</p:tagLst>
</file>

<file path=ppt/tags/tag107.xml><?xml version="1.0" encoding="utf-8"?>
<p:tagLst xmlns:a="http://schemas.openxmlformats.org/drawingml/2006/main" xmlns:r="http://schemas.openxmlformats.org/officeDocument/2006/relationships" xmlns:p="http://schemas.openxmlformats.org/presentationml/2006/main">
  <p:tag name="NUM" val="1"/>
</p:tagLst>
</file>

<file path=ppt/tags/tag108.xml><?xml version="1.0" encoding="utf-8"?>
<p:tagLst xmlns:a="http://schemas.openxmlformats.org/drawingml/2006/main" xmlns:r="http://schemas.openxmlformats.org/officeDocument/2006/relationships" xmlns:p="http://schemas.openxmlformats.org/presentationml/2006/main">
  <p:tag name="NUM" val="2"/>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9"/>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NUM" val="3"/>
</p:tagLst>
</file>

<file path=ppt/tags/tag112.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10"/>
</p:tagLst>
</file>

<file path=ppt/tags/tag13.xml><?xml version="1.0" encoding="utf-8"?>
<p:tagLst xmlns:a="http://schemas.openxmlformats.org/drawingml/2006/main" xmlns:r="http://schemas.openxmlformats.org/officeDocument/2006/relationships" xmlns:p="http://schemas.openxmlformats.org/presentationml/2006/main">
  <p:tag name="NUM" val="11"/>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5"/>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5"/>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5"/>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5"/>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5"/>
</p:tagLst>
</file>

<file path=ppt/tags/tag52.xml><?xml version="1.0" encoding="utf-8"?>
<p:tagLst xmlns:a="http://schemas.openxmlformats.org/drawingml/2006/main" xmlns:r="http://schemas.openxmlformats.org/officeDocument/2006/relationships" xmlns:p="http://schemas.openxmlformats.org/presentationml/2006/main">
  <p:tag name="NUM" val="6"/>
</p:tagLst>
</file>

<file path=ppt/tags/tag53.xml><?xml version="1.0" encoding="utf-8"?>
<p:tagLst xmlns:a="http://schemas.openxmlformats.org/drawingml/2006/main" xmlns:r="http://schemas.openxmlformats.org/officeDocument/2006/relationships" xmlns:p="http://schemas.openxmlformats.org/presentationml/2006/main">
  <p:tag name="NUM" val="7"/>
</p:tagLst>
</file>

<file path=ppt/tags/tag54.xml><?xml version="1.0" encoding="utf-8"?>
<p:tagLst xmlns:a="http://schemas.openxmlformats.org/drawingml/2006/main" xmlns:r="http://schemas.openxmlformats.org/officeDocument/2006/relationships" xmlns:p="http://schemas.openxmlformats.org/presentationml/2006/main">
  <p:tag name="NUM" val="8"/>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4"/>
</p:tagLst>
</file>

<file path=ppt/tags/tag59.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60.xml><?xml version="1.0" encoding="utf-8"?>
<p:tagLst xmlns:a="http://schemas.openxmlformats.org/drawingml/2006/main" xmlns:r="http://schemas.openxmlformats.org/officeDocument/2006/relationships" xmlns:p="http://schemas.openxmlformats.org/presentationml/2006/main">
  <p:tag name="NUM" val="6"/>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4"/>
</p:tagLst>
</file>

<file path=ppt/tags/tag65.xml><?xml version="1.0" encoding="utf-8"?>
<p:tagLst xmlns:a="http://schemas.openxmlformats.org/drawingml/2006/main" xmlns:r="http://schemas.openxmlformats.org/officeDocument/2006/relationships" xmlns:p="http://schemas.openxmlformats.org/presentationml/2006/main">
  <p:tag name="NUM" val="5"/>
</p:tagLst>
</file>

<file path=ppt/tags/tag66.xml><?xml version="1.0" encoding="utf-8"?>
<p:tagLst xmlns:a="http://schemas.openxmlformats.org/drawingml/2006/main" xmlns:r="http://schemas.openxmlformats.org/officeDocument/2006/relationships" xmlns:p="http://schemas.openxmlformats.org/presentationml/2006/main">
  <p:tag name="NUM" val="6"/>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5"/>
</p:tagLst>
</file>

<file path=ppt/tags/tag70.xml><?xml version="1.0" encoding="utf-8"?>
<p:tagLst xmlns:a="http://schemas.openxmlformats.org/drawingml/2006/main" xmlns:r="http://schemas.openxmlformats.org/officeDocument/2006/relationships" xmlns:p="http://schemas.openxmlformats.org/presentationml/2006/main">
  <p:tag name="NUM" val="4"/>
</p:tagLst>
</file>

<file path=ppt/tags/tag71.xml><?xml version="1.0" encoding="utf-8"?>
<p:tagLst xmlns:a="http://schemas.openxmlformats.org/drawingml/2006/main" xmlns:r="http://schemas.openxmlformats.org/officeDocument/2006/relationships" xmlns:p="http://schemas.openxmlformats.org/presentationml/2006/main">
  <p:tag name="NUM" val="5"/>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4"/>
</p:tagLst>
</file>

<file path=ppt/tags/tag78.xml><?xml version="1.0" encoding="utf-8"?>
<p:tagLst xmlns:a="http://schemas.openxmlformats.org/drawingml/2006/main" xmlns:r="http://schemas.openxmlformats.org/officeDocument/2006/relationships" xmlns:p="http://schemas.openxmlformats.org/presentationml/2006/main">
  <p:tag name="NUM" val="5"/>
</p:tagLst>
</file>

<file path=ppt/tags/tag79.xml><?xml version="1.0" encoding="utf-8"?>
<p:tagLst xmlns:a="http://schemas.openxmlformats.org/drawingml/2006/main" xmlns:r="http://schemas.openxmlformats.org/officeDocument/2006/relationships" xmlns:p="http://schemas.openxmlformats.org/presentationml/2006/main">
  <p:tag name="NUM" val="6"/>
</p:tagLst>
</file>

<file path=ppt/tags/tag8.xml><?xml version="1.0" encoding="utf-8"?>
<p:tagLst xmlns:a="http://schemas.openxmlformats.org/drawingml/2006/main" xmlns:r="http://schemas.openxmlformats.org/officeDocument/2006/relationships" xmlns:p="http://schemas.openxmlformats.org/presentationml/2006/main">
  <p:tag name="NUM" val="6"/>
</p:tagLst>
</file>

<file path=ppt/tags/tag80.xml><?xml version="1.0" encoding="utf-8"?>
<p:tagLst xmlns:a="http://schemas.openxmlformats.org/drawingml/2006/main" xmlns:r="http://schemas.openxmlformats.org/officeDocument/2006/relationships" xmlns:p="http://schemas.openxmlformats.org/presentationml/2006/main">
  <p:tag name="NUM" val="7"/>
</p:tagLst>
</file>

<file path=ppt/tags/tag81.xml><?xml version="1.0" encoding="utf-8"?>
<p:tagLst xmlns:a="http://schemas.openxmlformats.org/drawingml/2006/main" xmlns:r="http://schemas.openxmlformats.org/officeDocument/2006/relationships" xmlns:p="http://schemas.openxmlformats.org/presentationml/2006/main">
  <p:tag name="NUM" val="8"/>
</p:tagLst>
</file>

<file path=ppt/tags/tag82.xml><?xml version="1.0" encoding="utf-8"?>
<p:tagLst xmlns:a="http://schemas.openxmlformats.org/drawingml/2006/main" xmlns:r="http://schemas.openxmlformats.org/officeDocument/2006/relationships" xmlns:p="http://schemas.openxmlformats.org/presentationml/2006/main">
  <p:tag name="NUM" val="4"/>
</p:tagLst>
</file>

<file path=ppt/tags/tag83.xml><?xml version="1.0" encoding="utf-8"?>
<p:tagLst xmlns:a="http://schemas.openxmlformats.org/drawingml/2006/main" xmlns:r="http://schemas.openxmlformats.org/officeDocument/2006/relationships" xmlns:p="http://schemas.openxmlformats.org/presentationml/2006/main">
  <p:tag name="NUM" val="1"/>
</p:tagLst>
</file>

<file path=ppt/tags/tag84.xml><?xml version="1.0" encoding="utf-8"?>
<p:tagLst xmlns:a="http://schemas.openxmlformats.org/drawingml/2006/main" xmlns:r="http://schemas.openxmlformats.org/officeDocument/2006/relationships" xmlns:p="http://schemas.openxmlformats.org/presentationml/2006/main">
  <p:tag name="NUM" val="2"/>
</p:tagLst>
</file>

<file path=ppt/tags/tag85.xml><?xml version="1.0" encoding="utf-8"?>
<p:tagLst xmlns:a="http://schemas.openxmlformats.org/drawingml/2006/main" xmlns:r="http://schemas.openxmlformats.org/officeDocument/2006/relationships" xmlns:p="http://schemas.openxmlformats.org/presentationml/2006/main">
  <p:tag name="NUM" val="3"/>
</p:tagLst>
</file>

<file path=ppt/tags/tag86.xml><?xml version="1.0" encoding="utf-8"?>
<p:tagLst xmlns:a="http://schemas.openxmlformats.org/drawingml/2006/main" xmlns:r="http://schemas.openxmlformats.org/officeDocument/2006/relationships" xmlns:p="http://schemas.openxmlformats.org/presentationml/2006/main">
  <p:tag name="NUM" val="4"/>
</p:tagLst>
</file>

<file path=ppt/tags/tag87.xml><?xml version="1.0" encoding="utf-8"?>
<p:tagLst xmlns:a="http://schemas.openxmlformats.org/drawingml/2006/main" xmlns:r="http://schemas.openxmlformats.org/officeDocument/2006/relationships" xmlns:p="http://schemas.openxmlformats.org/presentationml/2006/main">
  <p:tag name="NUM" val="5"/>
</p:tagLst>
</file>

<file path=ppt/tags/tag88.xml><?xml version="1.0" encoding="utf-8"?>
<p:tagLst xmlns:a="http://schemas.openxmlformats.org/drawingml/2006/main" xmlns:r="http://schemas.openxmlformats.org/officeDocument/2006/relationships" xmlns:p="http://schemas.openxmlformats.org/presentationml/2006/main">
  <p:tag name="NUM" val="6"/>
</p:tagLst>
</file>

<file path=ppt/tags/tag89.xml><?xml version="1.0" encoding="utf-8"?>
<p:tagLst xmlns:a="http://schemas.openxmlformats.org/drawingml/2006/main" xmlns:r="http://schemas.openxmlformats.org/officeDocument/2006/relationships" xmlns:p="http://schemas.openxmlformats.org/presentationml/2006/main">
  <p:tag name="NUM" val="7"/>
</p:tagLst>
</file>

<file path=ppt/tags/tag9.xml><?xml version="1.0" encoding="utf-8"?>
<p:tagLst xmlns:a="http://schemas.openxmlformats.org/drawingml/2006/main" xmlns:r="http://schemas.openxmlformats.org/officeDocument/2006/relationships" xmlns:p="http://schemas.openxmlformats.org/presentationml/2006/main">
  <p:tag name="NUM" val="7"/>
</p:tagLst>
</file>

<file path=ppt/tags/tag90.xml><?xml version="1.0" encoding="utf-8"?>
<p:tagLst xmlns:a="http://schemas.openxmlformats.org/drawingml/2006/main" xmlns:r="http://schemas.openxmlformats.org/officeDocument/2006/relationships" xmlns:p="http://schemas.openxmlformats.org/presentationml/2006/main">
  <p:tag name="NUM" val="8"/>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3"/>
</p:tagLst>
</file>

<file path=ppt/tags/tag94.xml><?xml version="1.0" encoding="utf-8"?>
<p:tagLst xmlns:a="http://schemas.openxmlformats.org/drawingml/2006/main" xmlns:r="http://schemas.openxmlformats.org/officeDocument/2006/relationships" xmlns:p="http://schemas.openxmlformats.org/presentationml/2006/main">
  <p:tag name="NUM" val="4"/>
</p:tagLst>
</file>

<file path=ppt/tags/tag95.xml><?xml version="1.0" encoding="utf-8"?>
<p:tagLst xmlns:a="http://schemas.openxmlformats.org/drawingml/2006/main" xmlns:r="http://schemas.openxmlformats.org/officeDocument/2006/relationships" xmlns:p="http://schemas.openxmlformats.org/presentationml/2006/main">
  <p:tag name="NUM" val="5"/>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3"/>
</p:tagLst>
</file>

<file path=ppt/tags/tag99.xml><?xml version="1.0" encoding="utf-8"?>
<p:tagLst xmlns:a="http://schemas.openxmlformats.org/drawingml/2006/main" xmlns:r="http://schemas.openxmlformats.org/officeDocument/2006/relationships" xmlns:p="http://schemas.openxmlformats.org/presentationml/2006/main">
  <p:tag name="NUM" val="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Personnalisé 6">
      <a:dk1>
        <a:sysClr val="windowText" lastClr="000000"/>
      </a:dk1>
      <a:lt1>
        <a:sysClr val="window" lastClr="FFFFFF"/>
      </a:lt1>
      <a:dk2>
        <a:srgbClr val="FFFFFF"/>
      </a:dk2>
      <a:lt2>
        <a:srgbClr val="1D2BAE"/>
      </a:lt2>
      <a:accent1>
        <a:srgbClr val="1D2BAE"/>
      </a:accent1>
      <a:accent2>
        <a:srgbClr val="EA6312"/>
      </a:accent2>
      <a:accent3>
        <a:srgbClr val="1D2BAE"/>
      </a:accent3>
      <a:accent4>
        <a:srgbClr val="6AAC90"/>
      </a:accent4>
      <a:accent5>
        <a:srgbClr val="54849A"/>
      </a:accent5>
      <a:accent6>
        <a:srgbClr val="92D050"/>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4d01fd4-9416-407f-a393-dd7baf16e475" xsi:nil="true"/>
    <lcf76f155ced4ddcb4097134ff3c332f xmlns="016a3a7e-668d-4d38-93d5-0959be4a9b0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1B84667AC48C04486834B284D2DFC14" ma:contentTypeVersion="17" ma:contentTypeDescription="Create a new document." ma:contentTypeScope="" ma:versionID="5e4eaaebe39740239d1fc8e684e9c76e">
  <xsd:schema xmlns:xsd="http://www.w3.org/2001/XMLSchema" xmlns:xs="http://www.w3.org/2001/XMLSchema" xmlns:p="http://schemas.microsoft.com/office/2006/metadata/properties" xmlns:ns2="016a3a7e-668d-4d38-93d5-0959be4a9b0a" xmlns:ns3="54d01fd4-9416-407f-a393-dd7baf16e475" targetNamespace="http://schemas.microsoft.com/office/2006/metadata/properties" ma:root="true" ma:fieldsID="38cabd20ce171275108885638a449d40" ns2:_="" ns3:_="">
    <xsd:import namespace="016a3a7e-668d-4d38-93d5-0959be4a9b0a"/>
    <xsd:import namespace="54d01fd4-9416-407f-a393-dd7baf16e47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6a3a7e-668d-4d38-93d5-0959be4a9b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befc2dd3-b1c6-4e3a-bee9-7fd1957b7883"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4d01fd4-9416-407f-a393-dd7baf16e47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e5c91d84-01cc-47be-9ee5-49caa749fb04}" ma:internalName="TaxCatchAll" ma:showField="CatchAllData" ma:web="54d01fd4-9416-407f-a393-dd7baf16e475">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EC1AB0-9704-404D-B6D3-819D938AC55B}">
  <ds:schemaRefs>
    <ds:schemaRef ds:uri="http://schemas.microsoft.com/office/2006/metadata/properties"/>
    <ds:schemaRef ds:uri="http://purl.org/dc/elements/1.1/"/>
    <ds:schemaRef ds:uri="http://purl.org/dc/dcmitype/"/>
    <ds:schemaRef ds:uri="54d01fd4-9416-407f-a393-dd7baf16e475"/>
    <ds:schemaRef ds:uri="http://schemas.microsoft.com/office/infopath/2007/PartnerControls"/>
    <ds:schemaRef ds:uri="http://schemas.openxmlformats.org/package/2006/metadata/core-properties"/>
    <ds:schemaRef ds:uri="http://schemas.microsoft.com/office/2006/documentManagement/types"/>
    <ds:schemaRef ds:uri="016a3a7e-668d-4d38-93d5-0959be4a9b0a"/>
    <ds:schemaRef ds:uri="http://www.w3.org/XML/1998/namespace"/>
    <ds:schemaRef ds:uri="http://purl.org/dc/terms/"/>
  </ds:schemaRefs>
</ds:datastoreItem>
</file>

<file path=customXml/itemProps2.xml><?xml version="1.0" encoding="utf-8"?>
<ds:datastoreItem xmlns:ds="http://schemas.openxmlformats.org/officeDocument/2006/customXml" ds:itemID="{1D20B6E4-879E-4E6C-BDE7-261540CD3765}">
  <ds:schemaRefs>
    <ds:schemaRef ds:uri="http://schemas.microsoft.com/sharepoint/v3/contenttype/forms"/>
  </ds:schemaRefs>
</ds:datastoreItem>
</file>

<file path=customXml/itemProps3.xml><?xml version="1.0" encoding="utf-8"?>
<ds:datastoreItem xmlns:ds="http://schemas.openxmlformats.org/officeDocument/2006/customXml" ds:itemID="{36947515-073B-4AC2-8A80-21F6F42E1D61}"/>
</file>

<file path=docProps/app.xml><?xml version="1.0" encoding="utf-8"?>
<Properties xmlns="http://schemas.openxmlformats.org/officeDocument/2006/extended-properties" xmlns:vt="http://schemas.openxmlformats.org/officeDocument/2006/docPropsVTypes">
  <Template>Ion</Template>
  <TotalTime>798</TotalTime>
  <Words>1713</Words>
  <Application>Microsoft Office PowerPoint</Application>
  <PresentationFormat>Widescreen</PresentationFormat>
  <Paragraphs>278</Paragraphs>
  <Slides>21</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Century Gothic</vt:lpstr>
      <vt:lpstr>Wingdings</vt:lpstr>
      <vt:lpstr>Wingdings 3</vt:lpstr>
      <vt:lpstr>Ion</vt:lpstr>
      <vt:lpstr>Vivre avec la maladie de Parkinson  (définition, symptômes, traitements, aspects au quotidien) </vt:lpstr>
      <vt:lpstr>Contenu</vt:lpstr>
      <vt:lpstr>Qu’est-ce que le Parkinson ?</vt:lpstr>
      <vt:lpstr>Qu’est-ce que le Parkinson ?</vt:lpstr>
      <vt:lpstr>Diagnostic</vt:lpstr>
      <vt:lpstr>Les symptômes moteurs</vt:lpstr>
      <vt:lpstr>Les symptômes non-moteurs</vt:lpstr>
      <vt:lpstr>Évolution de la maladie</vt:lpstr>
      <vt:lpstr>Évolution de la maladie</vt:lpstr>
      <vt:lpstr>Traitements</vt:lpstr>
      <vt:lpstr>Adaptation de la vie quotidienne</vt:lpstr>
      <vt:lpstr>L’exercice physique</vt:lpstr>
      <vt:lpstr>Parkinson Québec</vt:lpstr>
      <vt:lpstr>Parkinson Outaouais : quelques dates clés</vt:lpstr>
      <vt:lpstr>Notre équipe</vt:lpstr>
      <vt:lpstr>Mission</vt:lpstr>
      <vt:lpstr>Nos services</vt:lpstr>
      <vt:lpstr>Services – Parkinson Outaouais</vt:lpstr>
      <vt:lpstr>Services – Parkinson Outaouais</vt:lpstr>
      <vt:lpstr>Accès aux services</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Justine Miron</dc:creator>
  <cp:lastModifiedBy>Lynn McCarragher</cp:lastModifiedBy>
  <cp:revision>7</cp:revision>
  <dcterms:created xsi:type="dcterms:W3CDTF">2025-01-13T15:10:22Z</dcterms:created>
  <dcterms:modified xsi:type="dcterms:W3CDTF">2026-01-19T17:07:16Z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0x010100B1B84667AC48C04486834B284D2DFC14</vt:lpwstr>
  </property>
  <property fmtid="{D5CDD505-2E9C-101B-9397-08002B2CF9AE}" pid="3" name="MediaServiceImageTags">
    <vt:lpwstr/>
  </property>
</Properties>
</file>