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notesMasterIdLst>
    <p:notesMasterId r:id="rId18"/>
  </p:notesMasterIdLst>
  <p:sldIdLst>
    <p:sldId id="256" r:id="rId5"/>
    <p:sldId id="257" r:id="rId6"/>
    <p:sldId id="272" r:id="rId7"/>
    <p:sldId id="259" r:id="rId8"/>
    <p:sldId id="264" r:id="rId9"/>
    <p:sldId id="265" r:id="rId10"/>
    <p:sldId id="267" r:id="rId11"/>
    <p:sldId id="271" r:id="rId12"/>
    <p:sldId id="273" r:id="rId13"/>
    <p:sldId id="266" r:id="rId14"/>
    <p:sldId id="270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n McCarragher" userId="486d5265-aa02-4843-8575-7e357bc144b5" providerId="ADAL" clId="{C7ED406A-822B-4B3A-AD76-56B300C2EB8C}"/>
    <pc:docChg chg="modSld">
      <pc:chgData name="Lynn McCarragher" userId="486d5265-aa02-4843-8575-7e357bc144b5" providerId="ADAL" clId="{C7ED406A-822B-4B3A-AD76-56B300C2EB8C}" dt="2026-02-10T19:30:19.437" v="6" actId="20577"/>
      <pc:docMkLst>
        <pc:docMk/>
      </pc:docMkLst>
      <pc:sldChg chg="modSp mod">
        <pc:chgData name="Lynn McCarragher" userId="486d5265-aa02-4843-8575-7e357bc144b5" providerId="ADAL" clId="{C7ED406A-822B-4B3A-AD76-56B300C2EB8C}" dt="2026-02-10T19:28:34.141" v="1" actId="20577"/>
        <pc:sldMkLst>
          <pc:docMk/>
          <pc:sldMk cId="2418002126" sldId="257"/>
        </pc:sldMkLst>
        <pc:spChg chg="mod">
          <ac:chgData name="Lynn McCarragher" userId="486d5265-aa02-4843-8575-7e357bc144b5" providerId="ADAL" clId="{C7ED406A-822B-4B3A-AD76-56B300C2EB8C}" dt="2026-02-10T19:28:34.141" v="1" actId="20577"/>
          <ac:spMkLst>
            <pc:docMk/>
            <pc:sldMk cId="2418002126" sldId="257"/>
            <ac:spMk id="8" creationId="{A232B237-FE4C-C2A7-9A08-B9B2421D7B9C}"/>
          </ac:spMkLst>
        </pc:spChg>
      </pc:sldChg>
      <pc:sldChg chg="modSp mod">
        <pc:chgData name="Lynn McCarragher" userId="486d5265-aa02-4843-8575-7e357bc144b5" providerId="ADAL" clId="{C7ED406A-822B-4B3A-AD76-56B300C2EB8C}" dt="2026-02-10T19:29:08.912" v="3" actId="20577"/>
        <pc:sldMkLst>
          <pc:docMk/>
          <pc:sldMk cId="404865565" sldId="265"/>
        </pc:sldMkLst>
        <pc:spChg chg="mod">
          <ac:chgData name="Lynn McCarragher" userId="486d5265-aa02-4843-8575-7e357bc144b5" providerId="ADAL" clId="{C7ED406A-822B-4B3A-AD76-56B300C2EB8C}" dt="2026-02-10T19:29:08.912" v="3" actId="20577"/>
          <ac:spMkLst>
            <pc:docMk/>
            <pc:sldMk cId="404865565" sldId="265"/>
            <ac:spMk id="3" creationId="{67550636-5662-65F4-DE28-ECFCB0AD281B}"/>
          </ac:spMkLst>
        </pc:spChg>
      </pc:sldChg>
      <pc:sldChg chg="modSp mod">
        <pc:chgData name="Lynn McCarragher" userId="486d5265-aa02-4843-8575-7e357bc144b5" providerId="ADAL" clId="{C7ED406A-822B-4B3A-AD76-56B300C2EB8C}" dt="2026-02-10T19:29:15.595" v="5" actId="20577"/>
        <pc:sldMkLst>
          <pc:docMk/>
          <pc:sldMk cId="2918222698" sldId="267"/>
        </pc:sldMkLst>
        <pc:spChg chg="mod">
          <ac:chgData name="Lynn McCarragher" userId="486d5265-aa02-4843-8575-7e357bc144b5" providerId="ADAL" clId="{C7ED406A-822B-4B3A-AD76-56B300C2EB8C}" dt="2026-02-10T19:29:15.595" v="5" actId="20577"/>
          <ac:spMkLst>
            <pc:docMk/>
            <pc:sldMk cId="2918222698" sldId="267"/>
            <ac:spMk id="3" creationId="{B4A1572F-97B3-4511-0F42-18956826E351}"/>
          </ac:spMkLst>
        </pc:spChg>
      </pc:sldChg>
      <pc:sldChg chg="modSp mod">
        <pc:chgData name="Lynn McCarragher" userId="486d5265-aa02-4843-8575-7e357bc144b5" providerId="ADAL" clId="{C7ED406A-822B-4B3A-AD76-56B300C2EB8C}" dt="2026-02-10T19:28:45.659" v="2" actId="20577"/>
        <pc:sldMkLst>
          <pc:docMk/>
          <pc:sldMk cId="1452736055" sldId="272"/>
        </pc:sldMkLst>
        <pc:spChg chg="mod">
          <ac:chgData name="Lynn McCarragher" userId="486d5265-aa02-4843-8575-7e357bc144b5" providerId="ADAL" clId="{C7ED406A-822B-4B3A-AD76-56B300C2EB8C}" dt="2026-02-10T19:28:45.659" v="2" actId="20577"/>
          <ac:spMkLst>
            <pc:docMk/>
            <pc:sldMk cId="1452736055" sldId="272"/>
            <ac:spMk id="8" creationId="{A232B237-FE4C-C2A7-9A08-B9B2421D7B9C}"/>
          </ac:spMkLst>
        </pc:spChg>
      </pc:sldChg>
      <pc:sldChg chg="modSp mod">
        <pc:chgData name="Lynn McCarragher" userId="486d5265-aa02-4843-8575-7e357bc144b5" providerId="ADAL" clId="{C7ED406A-822B-4B3A-AD76-56B300C2EB8C}" dt="2026-02-10T19:30:19.437" v="6" actId="20577"/>
        <pc:sldMkLst>
          <pc:docMk/>
          <pc:sldMk cId="1775833614" sldId="273"/>
        </pc:sldMkLst>
        <pc:spChg chg="mod">
          <ac:chgData name="Lynn McCarragher" userId="486d5265-aa02-4843-8575-7e357bc144b5" providerId="ADAL" clId="{C7ED406A-822B-4B3A-AD76-56B300C2EB8C}" dt="2026-02-10T19:30:19.437" v="6" actId="20577"/>
          <ac:spMkLst>
            <pc:docMk/>
            <pc:sldMk cId="1775833614" sldId="273"/>
            <ac:spMk id="3" creationId="{B4A1572F-97B3-4511-0F42-18956826E35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2AEB9-50FD-43B9-96E5-4A2626F497AD}" type="datetimeFigureOut">
              <a:rPr lang="en-CA" smtClean="0"/>
              <a:t>2026-02-26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9B865-4BDE-4026-90CA-BAF983EE5F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7689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9B865-4BDE-4026-90CA-BAF983EE5F7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2254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49B865-4BDE-4026-90CA-BAF983EE5F79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7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3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3562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6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128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2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88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1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9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7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3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3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1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4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8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1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C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DB8D0-98ED-4B86-9D5F-E61ADC70144D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9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bibitteorganisee.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FA830-F93E-B4D7-AAE3-D3D947D7E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430" y="903418"/>
            <a:ext cx="6493045" cy="416347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Comic Sans MS" panose="030F0702030302020204" pitchFamily="66" charset="0"/>
              </a:rPr>
              <a:t>Comment se </a:t>
            </a:r>
            <a:r>
              <a:rPr lang="en-US" sz="66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préparer</a:t>
            </a:r>
            <a:r>
              <a:rPr lang="en-US" sz="6600" b="1" dirty="0">
                <a:solidFill>
                  <a:schemeClr val="tx1"/>
                </a:solidFill>
                <a:latin typeface="Comic Sans MS" panose="030F0702030302020204" pitchFamily="66" charset="0"/>
              </a:rPr>
              <a:t> pour un ‘Downsizing’</a:t>
            </a:r>
            <a:br>
              <a:rPr lang="en-US" sz="6600" b="1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en-US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(</a:t>
            </a:r>
            <a:r>
              <a:rPr lang="en-US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réduction</a:t>
            </a:r>
            <a:r>
              <a:rPr lang="en-US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des </a:t>
            </a:r>
            <a:r>
              <a:rPr lang="en-US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effets</a:t>
            </a:r>
            <a:r>
              <a:rPr lang="en-US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personnels)</a:t>
            </a:r>
            <a:endParaRPr lang="en-CA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5111414-288F-5626-8D8D-BF1DD5C2ED41}"/>
              </a:ext>
            </a:extLst>
          </p:cNvPr>
          <p:cNvSpPr txBox="1">
            <a:spLocks/>
          </p:cNvSpPr>
          <p:nvPr/>
        </p:nvSpPr>
        <p:spPr>
          <a:xfrm>
            <a:off x="1643310" y="5804804"/>
            <a:ext cx="6812594" cy="747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CA" sz="4000" b="1" dirty="0">
                <a:solidFill>
                  <a:schemeClr val="tx1"/>
                </a:solidFill>
                <a:latin typeface="Comic Sans MS" panose="030F0702030302020204" pitchFamily="66" charset="0"/>
              </a:rPr>
              <a:t>Février 2026</a:t>
            </a:r>
            <a:endParaRPr lang="en-CA" sz="4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EA664108-7929-2E4C-9530-D04B697C3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578" y="5959029"/>
            <a:ext cx="2505302" cy="77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48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EC33A-27A6-BAC2-AC19-895189FC7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2640"/>
          </a:xfrm>
        </p:spPr>
        <p:txBody>
          <a:bodyPr>
            <a:normAutofit/>
          </a:bodyPr>
          <a:lstStyle/>
          <a:p>
            <a:r>
              <a:rPr lang="en-CA" sz="4400" b="1" dirty="0">
                <a:latin typeface="Comic Sans MS" panose="030F0702030302020204" pitchFamily="66" charset="0"/>
              </a:rPr>
              <a:t>Conseils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1A5A2-4C13-EAE2-542E-20408492A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sz="2400" dirty="0">
                <a:latin typeface="Comic Sans MS" panose="030F0702030302020204" pitchFamily="66" charset="0"/>
              </a:rPr>
              <a:t>Commencer avec les endroits moins utilisés (ex: grenier, sous-sol ou espace sous les marches)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Attendre en dernier pour les objets sentimentaux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Garder une boîte par enfant</a:t>
            </a:r>
          </a:p>
          <a:p>
            <a:r>
              <a:rPr lang="fr-FR" sz="2400" dirty="0">
                <a:latin typeface="Comic Sans MS" panose="030F0702030302020204" pitchFamily="66" charset="0"/>
              </a:rPr>
              <a:t>Réfléchir à la manière dont vous évaluerez la valeur de vos biens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>
                <a:latin typeface="Comic Sans MS" panose="030F0702030302020204" pitchFamily="66" charset="0"/>
              </a:rPr>
              <a:t>Qui dans la famille?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>
                <a:latin typeface="Comic Sans MS" panose="030F0702030302020204" pitchFamily="66" charset="0"/>
              </a:rPr>
              <a:t>Récupérer de la bouette </a:t>
            </a:r>
          </a:p>
          <a:p>
            <a:r>
              <a:rPr lang="fr-FR" sz="2400" dirty="0">
                <a:latin typeface="Comic Sans MS" panose="030F0702030302020204" pitchFamily="66" charset="0"/>
              </a:rPr>
              <a:t>Gardez-vous une boîte pour souvenirs</a:t>
            </a:r>
          </a:p>
          <a:p>
            <a:pPr marL="0" indent="0">
              <a:buNone/>
            </a:pPr>
            <a:endParaRPr lang="fr-FR" sz="2600" dirty="0">
              <a:latin typeface="Comic Sans MS" panose="030F0702030302020204" pitchFamily="66" charset="0"/>
            </a:endParaRPr>
          </a:p>
          <a:p>
            <a:endParaRPr lang="fr-FR" dirty="0"/>
          </a:p>
          <a:p>
            <a:endParaRPr lang="en-CA" dirty="0"/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5CF7BAE4-2387-468C-B1DB-E4633694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DE9190-E874-BB1B-CC16-F79A3CD37940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9001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03A1A-125B-39F4-92FC-A23EDC5AD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243" y="1195389"/>
            <a:ext cx="8483600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CA" sz="4400" dirty="0">
                <a:latin typeface="Comic Sans MS" panose="030F0702030302020204" pitchFamily="66" charset="0"/>
              </a:rPr>
              <a:t>Et…n’oubliez pas que ceci </a:t>
            </a:r>
            <a:r>
              <a:rPr lang="fr-CA" sz="4400" b="1" u="sng" dirty="0">
                <a:latin typeface="Comic Sans MS" panose="030F0702030302020204" pitchFamily="66" charset="0"/>
              </a:rPr>
              <a:t>ne sera pas</a:t>
            </a:r>
            <a:r>
              <a:rPr lang="fr-CA" sz="4400" dirty="0">
                <a:latin typeface="Comic Sans MS" panose="030F0702030302020204" pitchFamily="66" charset="0"/>
              </a:rPr>
              <a:t> un projet de fin de semaine.</a:t>
            </a:r>
            <a:endParaRPr lang="en-CA" sz="4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A072F34D-2D81-BB7B-B422-6358A6DFE9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pic>
        <p:nvPicPr>
          <p:cNvPr id="8" name="Graphic 7" descr="Magic Wand Auto outline">
            <a:extLst>
              <a:ext uri="{FF2B5EF4-FFF2-40B4-BE49-F238E27FC236}">
                <a16:creationId xmlns:a16="http://schemas.microsoft.com/office/drawing/2014/main" id="{551A0E2F-E3B3-A5D2-F2E2-99A6382D23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345338" y="3896360"/>
            <a:ext cx="1616682" cy="1616682"/>
          </a:xfrm>
          <a:prstGeom prst="rect">
            <a:avLst/>
          </a:prstGeom>
        </p:spPr>
      </p:pic>
      <p:pic>
        <p:nvPicPr>
          <p:cNvPr id="9" name="Graphic 8" descr="Magic Wand Auto outline">
            <a:extLst>
              <a:ext uri="{FF2B5EF4-FFF2-40B4-BE49-F238E27FC236}">
                <a16:creationId xmlns:a16="http://schemas.microsoft.com/office/drawing/2014/main" id="{923ABFA9-513F-CEC9-53CB-9E23AA14A2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59958" y="3896360"/>
            <a:ext cx="1616682" cy="16166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3536AB-E21B-8371-712D-0497BA16BA29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086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4C710-7102-B64E-7C04-E38960155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586" y="1488613"/>
            <a:ext cx="8596668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CA" sz="6600" dirty="0">
                <a:latin typeface="Comic Sans MS" panose="030F0702030302020204" pitchFamily="66" charset="0"/>
              </a:rPr>
              <a:t>QUESTIONS?</a:t>
            </a:r>
            <a:endParaRPr lang="en-CA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DC9DDFCD-6E90-132D-2B8A-A9B790A241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54739E-F19F-20E2-D62E-84F90C68085A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2757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BA6F-AAD5-DD8F-80D1-A07B701A0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74" y="3176589"/>
            <a:ext cx="8596668" cy="261815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CA" sz="4800" dirty="0">
                <a:latin typeface="Comic Sans MS" panose="030F0702030302020204" pitchFamily="66" charset="0"/>
              </a:rPr>
              <a:t>Julie Fortin</a:t>
            </a:r>
          </a:p>
          <a:p>
            <a:pPr marL="0" indent="0" algn="ctr">
              <a:buNone/>
            </a:pPr>
            <a:r>
              <a:rPr lang="fr-CA" sz="4800" dirty="0">
                <a:latin typeface="Comic Sans MS" panose="030F0702030302020204" pitchFamily="66" charset="0"/>
              </a:rPr>
              <a:t>613-816-1837</a:t>
            </a:r>
          </a:p>
          <a:p>
            <a:pPr marL="0" indent="0" algn="ctr">
              <a:buNone/>
            </a:pPr>
            <a:r>
              <a:rPr lang="fr-CA" sz="4800" dirty="0">
                <a:latin typeface="Comic Sans MS" panose="030F0702030302020204" pitchFamily="66" charset="0"/>
              </a:rPr>
              <a:t>julie.fortin@bibitteorganisee.ca</a:t>
            </a:r>
          </a:p>
          <a:p>
            <a:pPr marL="0" indent="0" algn="ctr">
              <a:buNone/>
            </a:pPr>
            <a:r>
              <a:rPr lang="en-CA" sz="4800" b="1" dirty="0">
                <a:solidFill>
                  <a:srgbClr val="00B050"/>
                </a:solidFill>
                <a:latin typeface="Comic Sans MS" panose="030F0702030302020204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www.bibitteorganisee.ca</a:t>
            </a:r>
            <a:endParaRPr lang="en-CA" sz="48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BAC9DF-DE0F-0731-76F0-1F007D58A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646" y="298896"/>
            <a:ext cx="5807324" cy="2759264"/>
          </a:xfrm>
          <a:prstGeom prst="rect">
            <a:avLst/>
          </a:prstGeom>
        </p:spPr>
      </p:pic>
      <p:pic>
        <p:nvPicPr>
          <p:cNvPr id="6" name="Picture 5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ACE0670D-0E57-CF9E-C721-9D522D67E6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983D379-A4A5-43B4-31BA-ECDF54A321BD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146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45B5F6C-D755-4F2B-1B5E-1760288F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4400" b="1" dirty="0">
                <a:latin typeface="Comic Sans MS" panose="030F0702030302020204" pitchFamily="66" charset="0"/>
              </a:rPr>
              <a:t>C’EST QUOI?</a:t>
            </a:r>
            <a:endParaRPr lang="en-CA" sz="4400" b="1" dirty="0">
              <a:latin typeface="Comic Sans MS" panose="030F0702030302020204" pitchFamily="66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32B237-FE4C-C2A7-9A08-B9B2421D7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60830"/>
            <a:ext cx="8596668" cy="253923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fr-CA" sz="4500" dirty="0">
                <a:latin typeface="Comic Sans MS" panose="030F0702030302020204" pitchFamily="66" charset="0"/>
              </a:rPr>
              <a:t>LE DOWNSIZING (réduction des effets personnels)</a:t>
            </a:r>
          </a:p>
          <a:p>
            <a:pPr marL="0" indent="0" algn="ctr">
              <a:buNone/>
            </a:pPr>
            <a:endParaRPr lang="fr-CA" sz="2800" dirty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3600" dirty="0">
                <a:latin typeface="Comic Sans MS" panose="030F0702030302020204" pitchFamily="66" charset="0"/>
              </a:rPr>
              <a:t>Déménager dans un lieu de résidence plus petit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3600" dirty="0">
                <a:latin typeface="Comic Sans MS" panose="030F0702030302020204" pitchFamily="66" charset="0"/>
              </a:rPr>
              <a:t>Réduire le montant d’objets retrouvés dans un espace en permanence</a:t>
            </a:r>
            <a:endParaRPr lang="en-CA" sz="3600" dirty="0">
              <a:latin typeface="Comic Sans MS" panose="030F0702030302020204" pitchFamily="66" charset="0"/>
            </a:endParaRPr>
          </a:p>
          <a:p>
            <a:endParaRPr lang="en-CA" dirty="0"/>
          </a:p>
        </p:txBody>
      </p:sp>
      <p:pic>
        <p:nvPicPr>
          <p:cNvPr id="9" name="Picture 8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D4AD95BB-F332-D5FC-464C-3FD2F6045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A2965F4-A0F0-787C-99D6-8DDE82124E46}"/>
              </a:ext>
            </a:extLst>
          </p:cNvPr>
          <p:cNvSpPr txBox="1"/>
          <p:nvPr/>
        </p:nvSpPr>
        <p:spPr>
          <a:xfrm>
            <a:off x="-22946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8002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45B5F6C-D755-4F2B-1B5E-1760288F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4400" b="1" dirty="0">
                <a:latin typeface="Comic Sans MS" panose="030F0702030302020204" pitchFamily="66" charset="0"/>
              </a:rPr>
              <a:t>Êtes-vous prêt?</a:t>
            </a:r>
            <a:endParaRPr lang="en-CA" sz="4400" b="1" dirty="0">
              <a:latin typeface="Comic Sans MS" panose="030F0702030302020204" pitchFamily="66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32B237-FE4C-C2A7-9A08-B9B2421D7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7869"/>
            <a:ext cx="8596668" cy="38517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fr-CA" sz="2800" dirty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N’utilisez plus certaines pièces de la maison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Entretien $$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Difficulté avec l’entretien de la maison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Se rapprocher de la famille / des soins médicaux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Changement de style de vie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Changement dans la santé physique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600" dirty="0">
                <a:latin typeface="Comic Sans MS" panose="030F0702030302020204" pitchFamily="66" charset="0"/>
              </a:rPr>
              <a:t>Financier $$</a:t>
            </a:r>
            <a:endParaRPr lang="en-CA" sz="2600" dirty="0">
              <a:latin typeface="Comic Sans MS" panose="030F0702030302020204" pitchFamily="66" charset="0"/>
            </a:endParaRPr>
          </a:p>
          <a:p>
            <a:endParaRPr lang="en-CA" dirty="0"/>
          </a:p>
        </p:txBody>
      </p:sp>
      <p:pic>
        <p:nvPicPr>
          <p:cNvPr id="9" name="Picture 8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D4AD95BB-F332-D5FC-464C-3FD2F6045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A2965F4-A0F0-787C-99D6-8DDE82124E46}"/>
              </a:ext>
            </a:extLst>
          </p:cNvPr>
          <p:cNvSpPr txBox="1"/>
          <p:nvPr/>
        </p:nvSpPr>
        <p:spPr>
          <a:xfrm>
            <a:off x="-22946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5273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ACC866C-C36E-4A43-C22A-2DA5EC8CB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78427"/>
            <a:ext cx="9676034" cy="1320800"/>
          </a:xfrm>
        </p:spPr>
        <p:txBody>
          <a:bodyPr>
            <a:noAutofit/>
          </a:bodyPr>
          <a:lstStyle/>
          <a:p>
            <a:pPr algn="ctr"/>
            <a:r>
              <a:rPr lang="en-CA" sz="4400" b="1" dirty="0">
                <a:latin typeface="Comic Sans MS" panose="030F0702030302020204" pitchFamily="66" charset="0"/>
              </a:rPr>
              <a:t>Cycle de vie de </a:t>
            </a:r>
            <a:r>
              <a:rPr lang="en-CA" sz="4400" b="1" dirty="0" err="1">
                <a:latin typeface="Comic Sans MS" panose="030F0702030302020204" pitchFamily="66" charset="0"/>
              </a:rPr>
              <a:t>l’encombrement</a:t>
            </a:r>
            <a:endParaRPr lang="en-CA" sz="4400" dirty="0"/>
          </a:p>
        </p:txBody>
      </p:sp>
      <p:pic>
        <p:nvPicPr>
          <p:cNvPr id="7" name="Picture 6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FB898DF4-D8C1-F9B1-7792-A86F38ACF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F7F8552-E8B3-3911-39C2-030B2388BB19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B90168F-09A3-E3C5-6370-A6D099236A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5940" y="1546168"/>
            <a:ext cx="7992636" cy="44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68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CA8A-6152-5C27-83EE-19B7C021E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A" sz="2400" dirty="0">
                <a:latin typeface="Comic Sans MS" panose="030F0702030302020204" pitchFamily="66" charset="0"/>
              </a:rPr>
              <a:t> « Spark Joy » Marie Kondo (susciter la joie)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400" dirty="0">
                <a:latin typeface="Comic Sans MS" panose="030F0702030302020204" pitchFamily="66" charset="0"/>
              </a:rPr>
              <a:t> Minimalisme – Joshua Becker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400" dirty="0">
                <a:latin typeface="Comic Sans MS" panose="030F0702030302020204" pitchFamily="66" charset="0"/>
              </a:rPr>
              <a:t> Projet 333 (S’habiller avec 33 items ou moins pour 3</a:t>
            </a:r>
            <a:br>
              <a:rPr lang="fr-CA" sz="2400" dirty="0">
                <a:latin typeface="Comic Sans MS" panose="030F0702030302020204" pitchFamily="66" charset="0"/>
              </a:rPr>
            </a:br>
            <a:r>
              <a:rPr lang="fr-CA" sz="2400" dirty="0">
                <a:latin typeface="Comic Sans MS" panose="030F0702030302020204" pitchFamily="66" charset="0"/>
              </a:rPr>
              <a:t> mois)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400" dirty="0">
                <a:latin typeface="Comic Sans MS" panose="030F0702030302020204" pitchFamily="66" charset="0"/>
              </a:rPr>
              <a:t> Méthode Déménagement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400" dirty="0">
                <a:latin typeface="Comic Sans MS" panose="030F0702030302020204" pitchFamily="66" charset="0"/>
              </a:rPr>
              <a:t> Faire le jeu: 30 jours minimaliste ou 60 min 100 objets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2400" dirty="0">
                <a:latin typeface="Comic Sans MS" panose="030F0702030302020204" pitchFamily="66" charset="0"/>
              </a:rPr>
              <a:t> </a:t>
            </a:r>
            <a:r>
              <a:rPr lang="fr-CA" sz="2400" dirty="0" err="1">
                <a:latin typeface="Comic Sans MS" panose="030F0702030302020204" pitchFamily="66" charset="0"/>
              </a:rPr>
              <a:t>Swedish</a:t>
            </a:r>
            <a:r>
              <a:rPr lang="fr-CA" sz="2400" dirty="0">
                <a:latin typeface="Comic Sans MS" panose="030F0702030302020204" pitchFamily="66" charset="0"/>
              </a:rPr>
              <a:t> « DO Standing = </a:t>
            </a:r>
            <a:r>
              <a:rPr lang="fr-CA" sz="2400" dirty="0" err="1">
                <a:latin typeface="Comic Sans MS" panose="030F0702030302020204" pitchFamily="66" charset="0"/>
              </a:rPr>
              <a:t>Death</a:t>
            </a:r>
            <a:r>
              <a:rPr lang="fr-CA" sz="2400" dirty="0">
                <a:latin typeface="Comic Sans MS" panose="030F0702030302020204" pitchFamily="66" charset="0"/>
              </a:rPr>
              <a:t> </a:t>
            </a:r>
            <a:r>
              <a:rPr lang="fr-CA" sz="2400" dirty="0" err="1">
                <a:latin typeface="Comic Sans MS" panose="030F0702030302020204" pitchFamily="66" charset="0"/>
              </a:rPr>
              <a:t>Cleaning</a:t>
            </a:r>
            <a:r>
              <a:rPr lang="fr-CA" sz="2400" dirty="0">
                <a:latin typeface="Comic Sans MS" panose="030F0702030302020204" pitchFamily="66" charset="0"/>
              </a:rPr>
              <a:t> » </a:t>
            </a:r>
            <a:r>
              <a:rPr lang="fr-CA" sz="2400" dirty="0" err="1">
                <a:latin typeface="Comic Sans MS" panose="030F0702030302020204" pitchFamily="66" charset="0"/>
              </a:rPr>
              <a:t>Margareta</a:t>
            </a:r>
            <a:r>
              <a:rPr lang="fr-CA" sz="2400" dirty="0">
                <a:latin typeface="Comic Sans MS" panose="030F0702030302020204" pitchFamily="66" charset="0"/>
              </a:rPr>
              <a:t> Magnussen (Nettoyage de la mort suédoise)</a:t>
            </a:r>
            <a:endParaRPr lang="fr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CA6144-604C-5208-3EBC-7B2B439D5565}"/>
              </a:ext>
            </a:extLst>
          </p:cNvPr>
          <p:cNvSpPr txBox="1">
            <a:spLocks/>
          </p:cNvSpPr>
          <p:nvPr/>
        </p:nvSpPr>
        <p:spPr>
          <a:xfrm>
            <a:off x="0" y="658107"/>
            <a:ext cx="967603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CA" sz="4400" b="1" dirty="0">
                <a:latin typeface="Comic Sans MS" panose="030F0702030302020204" pitchFamily="66" charset="0"/>
              </a:rPr>
              <a:t>Concepts de </a:t>
            </a:r>
            <a:r>
              <a:rPr lang="en-CA" sz="4400" b="1" dirty="0" err="1">
                <a:latin typeface="Comic Sans MS" panose="030F0702030302020204" pitchFamily="66" charset="0"/>
              </a:rPr>
              <a:t>désencombrement</a:t>
            </a:r>
            <a:endParaRPr lang="en-CA" sz="4400" dirty="0"/>
          </a:p>
        </p:txBody>
      </p:sp>
      <p:pic>
        <p:nvPicPr>
          <p:cNvPr id="7" name="Picture 6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7F551571-635D-BD9E-472C-AE754BBD28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EF3CEC-0CA2-2DD3-96E5-3CF011CF929B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24715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50636-5662-65F4-DE28-ECFCB0AD2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4000" dirty="0">
                <a:latin typeface="Comic Sans MS" panose="030F0702030302020204" pitchFamily="66" charset="0"/>
              </a:rPr>
              <a:t>Un être cher désir hériter de belles choses de vous, mais pas toutes vos choses</a:t>
            </a:r>
          </a:p>
          <a:p>
            <a:pPr marL="0" indent="0" algn="ctr">
              <a:buNone/>
            </a:pPr>
            <a:r>
              <a:rPr lang="en-CA" sz="4000" dirty="0">
                <a:latin typeface="Comic Sans MS" panose="030F0702030302020204" pitchFamily="66" charset="0"/>
              </a:rPr>
              <a:t>~ Margareta Magnussen ~</a:t>
            </a:r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868816B6-2CA6-C3CF-F06A-D0ABF7DB3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449C423-3C2D-57F2-F9B6-801E9284B8E3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486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290EF-923E-A0DE-8F9D-6B933908D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4400" b="1" dirty="0">
                <a:latin typeface="Comic Sans MS" panose="030F0702030302020204" pitchFamily="66" charset="0"/>
              </a:rPr>
              <a:t>Stratégies</a:t>
            </a:r>
            <a:endParaRPr lang="en-CA" sz="44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1572F-97B3-4511-0F42-18956826E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031171"/>
          </a:xfrm>
        </p:spPr>
        <p:txBody>
          <a:bodyPr/>
          <a:lstStyle/>
          <a:p>
            <a:r>
              <a:rPr lang="fr-CA" sz="2400" dirty="0">
                <a:latin typeface="Comic Sans MS" panose="030F0702030302020204" pitchFamily="66" charset="0"/>
              </a:rPr>
              <a:t>Si vous pensez déjà à un déménagement éventuel commencez maintenant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Aviser la famille, un ami</a:t>
            </a:r>
            <a:r>
              <a:rPr lang="en-CA" sz="2400" dirty="0">
                <a:latin typeface="Comic Sans MS" panose="030F0702030302020204" pitchFamily="66" charset="0"/>
              </a:rPr>
              <a:t>/e</a:t>
            </a:r>
            <a:r>
              <a:rPr lang="fr-CA" sz="2400" dirty="0">
                <a:latin typeface="Comic Sans MS" panose="030F0702030302020204" pitchFamily="66" charset="0"/>
              </a:rPr>
              <a:t> ou les gens proches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Commencer avec les choses moins personnelles/sentimentales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Donner graduellement les objets</a:t>
            </a:r>
          </a:p>
          <a:p>
            <a:endParaRPr lang="fr-CA" dirty="0"/>
          </a:p>
          <a:p>
            <a:endParaRPr lang="en-CA" dirty="0"/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F8061AE0-9070-B3A8-16A1-3EC4D1C47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8035A0-0F11-AAD1-BCD3-C2D335BB741C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8222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290EF-923E-A0DE-8F9D-6B933908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2160"/>
          </a:xfrm>
        </p:spPr>
        <p:txBody>
          <a:bodyPr>
            <a:normAutofit/>
          </a:bodyPr>
          <a:lstStyle/>
          <a:p>
            <a:r>
              <a:rPr lang="fr-CA" sz="4400" b="1" dirty="0">
                <a:latin typeface="Comic Sans MS" panose="030F0702030302020204" pitchFamily="66" charset="0"/>
              </a:rPr>
              <a:t>Stratégies</a:t>
            </a:r>
            <a:endParaRPr lang="en-CA" sz="44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1572F-97B3-4511-0F42-18956826E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2109"/>
            <a:ext cx="8596668" cy="3224211"/>
          </a:xfrm>
        </p:spPr>
        <p:txBody>
          <a:bodyPr/>
          <a:lstStyle/>
          <a:p>
            <a:endParaRPr lang="fr-CA" sz="2400" dirty="0"/>
          </a:p>
          <a:p>
            <a:r>
              <a:rPr lang="fr-CA" sz="2400" dirty="0">
                <a:latin typeface="Comic Sans MS" panose="030F0702030302020204" pitchFamily="66" charset="0"/>
              </a:rPr>
              <a:t>Garder un certain nombre de souvenirs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Vendre ou en faire le don du reste</a:t>
            </a:r>
            <a:endParaRPr lang="fr-CA" sz="2400" dirty="0"/>
          </a:p>
          <a:p>
            <a:r>
              <a:rPr lang="fr-FR" sz="2400" dirty="0">
                <a:latin typeface="Comic Sans MS" panose="030F0702030302020204" pitchFamily="66" charset="0"/>
              </a:rPr>
              <a:t>Identifier ce qui est essentiel pour réduire l’instinct d’encombrement (l’anxiété) ou l’instinct du trouble d’accumulation compulsive (la peur d’un manque ou d’un besoin)</a:t>
            </a:r>
            <a:endParaRPr lang="fr-CA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F8061AE0-9070-B3A8-16A1-3EC4D1C47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08C2CE-7D63-6310-94CF-5238A720ADDA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257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1572F-97B3-4511-0F42-18956826E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374" y="1083629"/>
            <a:ext cx="8596668" cy="42097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sz="2600" dirty="0">
                <a:latin typeface="Comic Sans MS" panose="030F0702030302020204" pitchFamily="66" charset="0"/>
              </a:rPr>
              <a:t>Formule pour calculer le temps requis pour désencombrer son domicile :</a:t>
            </a:r>
          </a:p>
          <a:p>
            <a:pPr marL="0" indent="0">
              <a:buNone/>
            </a:pPr>
            <a:endParaRPr lang="fr-CA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fr-CA" sz="2600" dirty="0">
                <a:latin typeface="Comic Sans MS" panose="030F0702030302020204" pitchFamily="66" charset="0"/>
              </a:rPr>
              <a:t>Nombre d’années vécues dans le domicile divisé par deux équivaut le nombre de mois requis.</a:t>
            </a:r>
          </a:p>
          <a:p>
            <a:pPr marL="0" indent="0">
              <a:buNone/>
            </a:pPr>
            <a:endParaRPr lang="fr-CA" sz="2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fr-CA" sz="2600" dirty="0">
                <a:latin typeface="Comic Sans MS" panose="030F0702030302020204" pitchFamily="66" charset="0"/>
              </a:rPr>
              <a:t>EX:  30 ans </a:t>
            </a:r>
            <a:r>
              <a:rPr lang="fr-CA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➗</a:t>
            </a:r>
            <a:r>
              <a:rPr lang="fr-CA" sz="2600" dirty="0">
                <a:latin typeface="Comic Sans MS" panose="030F0702030302020204" pitchFamily="66" charset="0"/>
              </a:rPr>
              <a:t> 2 = 15 mois*</a:t>
            </a:r>
          </a:p>
          <a:p>
            <a:pPr marL="0" indent="0" algn="ctr">
              <a:buNone/>
            </a:pPr>
            <a:endParaRPr lang="fr-CA" sz="2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fr-CA" sz="2600" i="1" dirty="0">
                <a:latin typeface="Comic Sans MS" panose="030F0702030302020204" pitchFamily="66" charset="0"/>
              </a:rPr>
              <a:t>*Basé sur un horaire de désencombrement journalier et une prise de décision </a:t>
            </a:r>
            <a:r>
              <a:rPr lang="en-CA" sz="2600" i="1" dirty="0">
                <a:latin typeface="Comic Sans MS" panose="030F0702030302020204" pitchFamily="66" charset="0"/>
              </a:rPr>
              <a:t>“</a:t>
            </a:r>
            <a:r>
              <a:rPr lang="en-CA" sz="2600" i="1" dirty="0" err="1">
                <a:latin typeface="Comic Sans MS" panose="030F0702030302020204" pitchFamily="66" charset="0"/>
              </a:rPr>
              <a:t>normale</a:t>
            </a:r>
            <a:r>
              <a:rPr lang="en-CA" sz="2600" i="1" dirty="0">
                <a:latin typeface="Comic Sans MS" panose="030F0702030302020204" pitchFamily="66" charset="0"/>
              </a:rPr>
              <a:t>”</a:t>
            </a:r>
            <a:r>
              <a:rPr lang="fr-CA" sz="2600" i="1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fr-CA" sz="2600" dirty="0">
              <a:latin typeface="Comic Sans MS" panose="030F0702030302020204" pitchFamily="66" charset="0"/>
            </a:endParaRPr>
          </a:p>
          <a:p>
            <a:endParaRPr lang="fr-CA" dirty="0"/>
          </a:p>
        </p:txBody>
      </p:sp>
      <p:pic>
        <p:nvPicPr>
          <p:cNvPr id="4" name="Picture 3" descr="A ladybug on a black background&#10;&#10;Description automatically generated">
            <a:extLst>
              <a:ext uri="{FF2B5EF4-FFF2-40B4-BE49-F238E27FC236}">
                <a16:creationId xmlns:a16="http://schemas.microsoft.com/office/drawing/2014/main" id="{F8061AE0-9070-B3A8-16A1-3EC4D1C47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698" y="5970011"/>
            <a:ext cx="2505302" cy="7762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276DB7-8FD7-71E5-A942-0C1A4C2B13DF}"/>
              </a:ext>
            </a:extLst>
          </p:cNvPr>
          <p:cNvSpPr txBox="1"/>
          <p:nvPr/>
        </p:nvSpPr>
        <p:spPr>
          <a:xfrm>
            <a:off x="-209142" y="6488668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© </a:t>
            </a:r>
            <a:r>
              <a:rPr lang="en-CA" dirty="0" err="1"/>
              <a:t>Bibitte</a:t>
            </a:r>
            <a:r>
              <a:rPr lang="en-CA" dirty="0"/>
              <a:t> </a:t>
            </a:r>
            <a:r>
              <a:rPr lang="en-CA" dirty="0" err="1"/>
              <a:t>Organis</a:t>
            </a:r>
            <a:r>
              <a:rPr lang="fr-CA" dirty="0" err="1"/>
              <a:t>ée</a:t>
            </a:r>
            <a:r>
              <a:rPr lang="fr-CA" dirty="0"/>
              <a:t> 2026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758336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84667AC48C04486834B284D2DFC14" ma:contentTypeVersion="17" ma:contentTypeDescription="Crée un document." ma:contentTypeScope="" ma:versionID="e436ebc0147652d78f74cefd9ef027b9">
  <xsd:schema xmlns:xsd="http://www.w3.org/2001/XMLSchema" xmlns:xs="http://www.w3.org/2001/XMLSchema" xmlns:p="http://schemas.microsoft.com/office/2006/metadata/properties" xmlns:ns2="016a3a7e-668d-4d38-93d5-0959be4a9b0a" xmlns:ns3="54d01fd4-9416-407f-a393-dd7baf16e475" targetNamespace="http://schemas.microsoft.com/office/2006/metadata/properties" ma:root="true" ma:fieldsID="ce166e3a8128a546f0c86519257cc8e3" ns2:_="" ns3:_="">
    <xsd:import namespace="016a3a7e-668d-4d38-93d5-0959be4a9b0a"/>
    <xsd:import namespace="54d01fd4-9416-407f-a393-dd7baf16e4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Th_x00e8_m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6a3a7e-668d-4d38-93d5-0959be4a9b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befc2dd3-b1c6-4e3a-bee9-7fd1957b78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Th_x00e8_me" ma:index="24" ma:displayName="Thème" ma:description="Catégorie principale" ma:internalName="Th_x00e8_m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01fd4-9416-407f-a393-dd7baf16e47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5c91d84-01cc-47be-9ee5-49caa749fb04}" ma:internalName="TaxCatchAll" ma:showField="CatchAllData" ma:web="54d01fd4-9416-407f-a393-dd7baf16e4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6a3a7e-668d-4d38-93d5-0959be4a9b0a">
      <Terms xmlns="http://schemas.microsoft.com/office/infopath/2007/PartnerControls"/>
    </lcf76f155ced4ddcb4097134ff3c332f>
    <TaxCatchAll xmlns="54d01fd4-9416-407f-a393-dd7baf16e475" xsi:nil="true"/>
    <Th_x00e8_me xmlns="016a3a7e-668d-4d38-93d5-0959be4a9b0a"/>
  </documentManagement>
</p:properties>
</file>

<file path=customXml/itemProps1.xml><?xml version="1.0" encoding="utf-8"?>
<ds:datastoreItem xmlns:ds="http://schemas.openxmlformats.org/officeDocument/2006/customXml" ds:itemID="{6A55944D-3C5E-42FC-860F-62E0EDB505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F59E8B-D427-482D-972F-814ED7A4BB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6a3a7e-668d-4d38-93d5-0959be4a9b0a"/>
    <ds:schemaRef ds:uri="54d01fd4-9416-407f-a393-dd7baf16e4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80EC99-B7CC-49DB-850A-C7128107B739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54d01fd4-9416-407f-a393-dd7baf16e475"/>
    <ds:schemaRef ds:uri="http://purl.org/dc/terms/"/>
    <ds:schemaRef ds:uri="http://purl.org/dc/dcmitype/"/>
    <ds:schemaRef ds:uri="http://schemas.microsoft.com/office/infopath/2007/PartnerControls"/>
    <ds:schemaRef ds:uri="016a3a7e-668d-4d38-93d5-0959be4a9b0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9014</TotalTime>
  <Words>463</Words>
  <Application>Microsoft Office PowerPoint</Application>
  <PresentationFormat>Widescreen</PresentationFormat>
  <Paragraphs>72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Comic Sans MS</vt:lpstr>
      <vt:lpstr>Trebuchet MS</vt:lpstr>
      <vt:lpstr>Wingdings</vt:lpstr>
      <vt:lpstr>Wingdings 3</vt:lpstr>
      <vt:lpstr>Facet</vt:lpstr>
      <vt:lpstr>Comment se préparer pour un ‘Downsizing’ (réduction des effets personnels)</vt:lpstr>
      <vt:lpstr>C’EST QUOI?</vt:lpstr>
      <vt:lpstr>Êtes-vous prêt?</vt:lpstr>
      <vt:lpstr>Cycle de vie de l’encombrement</vt:lpstr>
      <vt:lpstr>PowerPoint Presentation</vt:lpstr>
      <vt:lpstr>PowerPoint Presentation</vt:lpstr>
      <vt:lpstr>Stratégies</vt:lpstr>
      <vt:lpstr>Stratégies</vt:lpstr>
      <vt:lpstr>PowerPoint Presentation</vt:lpstr>
      <vt:lpstr>Conseils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Fortin</dc:creator>
  <cp:lastModifiedBy>Lynn McCarragher</cp:lastModifiedBy>
  <cp:revision>42</cp:revision>
  <dcterms:created xsi:type="dcterms:W3CDTF">2024-10-19T22:21:35Z</dcterms:created>
  <dcterms:modified xsi:type="dcterms:W3CDTF">2026-02-26T20:28:06Z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0x010100B1B84667AC48C04486834B284D2DFC14</vt:lpwstr>
  </property>
  <property fmtid="{D5CDD505-2E9C-101B-9397-08002B2CF9AE}" pid="3" name="MediaServiceImageTags">
    <vt:lpwstr/>
  </property>
</Properties>
</file>