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28"/>
  </p:notesMasterIdLst>
  <p:sldIdLst>
    <p:sldId id="375" r:id="rId5"/>
    <p:sldId id="315" r:id="rId6"/>
    <p:sldId id="365" r:id="rId7"/>
    <p:sldId id="371" r:id="rId8"/>
    <p:sldId id="374" r:id="rId9"/>
    <p:sldId id="359" r:id="rId10"/>
    <p:sldId id="343" r:id="rId11"/>
    <p:sldId id="368" r:id="rId12"/>
    <p:sldId id="363" r:id="rId13"/>
    <p:sldId id="364" r:id="rId14"/>
    <p:sldId id="369" r:id="rId15"/>
    <p:sldId id="370" r:id="rId16"/>
    <p:sldId id="376" r:id="rId17"/>
    <p:sldId id="332" r:id="rId18"/>
    <p:sldId id="333" r:id="rId19"/>
    <p:sldId id="334" r:id="rId20"/>
    <p:sldId id="336" r:id="rId21"/>
    <p:sldId id="337" r:id="rId22"/>
    <p:sldId id="372" r:id="rId23"/>
    <p:sldId id="338" r:id="rId24"/>
    <p:sldId id="327" r:id="rId25"/>
    <p:sldId id="350" r:id="rId26"/>
    <p:sldId id="377" r:id="rId2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B2E"/>
    <a:srgbClr val="00192F"/>
    <a:srgbClr val="B5D032"/>
    <a:srgbClr val="051F40"/>
    <a:srgbClr val="1E9F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0FB3A-5276-471C-A9CE-BA6B0D387CE8}" v="2" dt="2023-04-23T19:38:44.03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28" autoAdjust="0"/>
  </p:normalViewPr>
  <p:slideViewPr>
    <p:cSldViewPr snapToGrid="0" snapToObjects="1">
      <p:cViewPr varScale="1">
        <p:scale>
          <a:sx n="62" d="100"/>
          <a:sy n="62" d="100"/>
        </p:scale>
        <p:origin x="205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anrfoutaouais.sharepoint.com/sites/Associationnationaledesretraitsfdraux/Documents%20partages/General/ANRF/Prog%20visioconf&#233;rence%20conf&#233;rence/Visioconf&#233;rences/1.%202021-2022/Sondage%20visioconf&#233;rences%202022%20-%20R&#233;sul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Directrice%20adjointe\Downloads\evaluation-du-banquet-30e-anniversaire-de-l-anrf-outaoua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Sheet1!$B$16</c:f>
              <c:strCache>
                <c:ptCount val="1"/>
                <c:pt idx="0">
                  <c:v>Nbre inscrits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Sheet1!$A$17:$A$22</c:f>
              <c:strCache>
                <c:ptCount val="6"/>
                <c:pt idx="0">
                  <c:v>Planification successorale, mandat d’inaptitude, pré-arrangements funéraires</c:v>
                </c:pt>
                <c:pt idx="1">
                  <c:v>Santé auditive</c:v>
                </c:pt>
                <c:pt idx="2">
                  <c:v>Aide médicale à mourir (AGA)</c:v>
                </c:pt>
                <c:pt idx="3">
                  <c:v>Le monde merveilleux des champignons sauvages</c:v>
                </c:pt>
                <c:pt idx="4">
                  <c:v>Décaissement à la retraite</c:v>
                </c:pt>
                <c:pt idx="5">
                  <c:v>Aide médicale à mourir </c:v>
                </c:pt>
              </c:strCache>
            </c:strRef>
          </c:cat>
          <c:val>
            <c:numRef>
              <c:f>Sheet1!$B$17:$B$22</c:f>
              <c:numCache>
                <c:formatCode>0</c:formatCode>
                <c:ptCount val="6"/>
                <c:pt idx="0">
                  <c:v>98</c:v>
                </c:pt>
                <c:pt idx="1">
                  <c:v>92</c:v>
                </c:pt>
                <c:pt idx="2">
                  <c:v>77</c:v>
                </c:pt>
                <c:pt idx="3">
                  <c:v>68</c:v>
                </c:pt>
                <c:pt idx="4">
                  <c:v>71</c:v>
                </c:pt>
                <c:pt idx="5">
                  <c:v>76</c:v>
                </c:pt>
              </c:numCache>
            </c:numRef>
          </c:val>
          <c:extLst>
            <c:ext xmlns:c16="http://schemas.microsoft.com/office/drawing/2014/chart" uri="{C3380CC4-5D6E-409C-BE32-E72D297353CC}">
              <c16:uniqueId val="{00000000-3FEE-4462-AB7A-4CF2108F20D7}"/>
            </c:ext>
          </c:extLst>
        </c:ser>
        <c:dLbls>
          <c:showLegendKey val="0"/>
          <c:showVal val="0"/>
          <c:showCatName val="0"/>
          <c:showSerName val="0"/>
          <c:showPercent val="0"/>
          <c:showBubbleSize val="0"/>
        </c:dLbls>
        <c:gapWidth val="219"/>
        <c:overlap val="-27"/>
        <c:axId val="1247804608"/>
        <c:axId val="1233665680"/>
      </c:barChart>
      <c:catAx>
        <c:axId val="124780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233665680"/>
        <c:crosses val="autoZero"/>
        <c:auto val="1"/>
        <c:lblAlgn val="ctr"/>
        <c:lblOffset val="100"/>
        <c:noMultiLvlLbl val="0"/>
      </c:catAx>
      <c:valAx>
        <c:axId val="1233665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24780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Français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og"/>
            <c:dispRSqr val="0"/>
            <c:dispEq val="0"/>
          </c:trendline>
          <c:cat>
            <c:numRef>
              <c:f>Feuil1!$A$2:$A$3</c:f>
              <c:numCache>
                <c:formatCode>General</c:formatCode>
                <c:ptCount val="2"/>
                <c:pt idx="0">
                  <c:v>2022</c:v>
                </c:pt>
                <c:pt idx="1">
                  <c:v>2023</c:v>
                </c:pt>
              </c:numCache>
            </c:numRef>
          </c:cat>
          <c:val>
            <c:numRef>
              <c:f>Feuil1!$B$2:$B$3</c:f>
              <c:numCache>
                <c:formatCode>General</c:formatCode>
                <c:ptCount val="2"/>
                <c:pt idx="0">
                  <c:v>406</c:v>
                </c:pt>
                <c:pt idx="1">
                  <c:v>788</c:v>
                </c:pt>
              </c:numCache>
            </c:numRef>
          </c:val>
          <c:extLst>
            <c:ext xmlns:c16="http://schemas.microsoft.com/office/drawing/2014/chart" uri="{C3380CC4-5D6E-409C-BE32-E72D297353CC}">
              <c16:uniqueId val="{00000000-3678-4A1E-AA6E-D6A12D85ABD4}"/>
            </c:ext>
          </c:extLst>
        </c:ser>
        <c:ser>
          <c:idx val="1"/>
          <c:order val="1"/>
          <c:tx>
            <c:strRef>
              <c:f>Feuil1!$C$1</c:f>
              <c:strCache>
                <c:ptCount val="1"/>
                <c:pt idx="0">
                  <c:v>Anglais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og"/>
            <c:dispRSqr val="0"/>
            <c:dispEq val="0"/>
          </c:trendline>
          <c:cat>
            <c:numRef>
              <c:f>Feuil1!$A$2:$A$3</c:f>
              <c:numCache>
                <c:formatCode>General</c:formatCode>
                <c:ptCount val="2"/>
                <c:pt idx="0">
                  <c:v>2022</c:v>
                </c:pt>
                <c:pt idx="1">
                  <c:v>2023</c:v>
                </c:pt>
              </c:numCache>
            </c:numRef>
          </c:cat>
          <c:val>
            <c:numRef>
              <c:f>Feuil1!$C$2:$C$3</c:f>
              <c:numCache>
                <c:formatCode>General</c:formatCode>
                <c:ptCount val="2"/>
                <c:pt idx="0">
                  <c:v>50</c:v>
                </c:pt>
                <c:pt idx="1">
                  <c:v>730</c:v>
                </c:pt>
              </c:numCache>
            </c:numRef>
          </c:val>
          <c:extLst>
            <c:ext xmlns:c16="http://schemas.microsoft.com/office/drawing/2014/chart" uri="{C3380CC4-5D6E-409C-BE32-E72D297353CC}">
              <c16:uniqueId val="{00000001-3678-4A1E-AA6E-D6A12D85ABD4}"/>
            </c:ext>
          </c:extLst>
        </c:ser>
        <c:dLbls>
          <c:showLegendKey val="0"/>
          <c:showVal val="0"/>
          <c:showCatName val="0"/>
          <c:showSerName val="0"/>
          <c:showPercent val="0"/>
          <c:showBubbleSize val="0"/>
        </c:dLbls>
        <c:gapWidth val="219"/>
        <c:overlap val="-27"/>
        <c:axId val="1744590095"/>
        <c:axId val="1744592975"/>
      </c:barChart>
      <c:catAx>
        <c:axId val="174459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744592975"/>
        <c:crosses val="autoZero"/>
        <c:auto val="1"/>
        <c:lblAlgn val="ctr"/>
        <c:lblOffset val="100"/>
        <c:noMultiLvlLbl val="0"/>
      </c:catAx>
      <c:valAx>
        <c:axId val="1744592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744590095"/>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Sommaire!$A$2:$A$9</cx:f>
        <cx:lvl ptCount="8">
          <cx:pt idx="0">Accueil</cx:pt>
          <cx:pt idx="1">Menu + Vin</cx:pt>
          <cx:pt idx="2">Salle</cx:pt>
          <cx:pt idx="3">Billetterie *</cx:pt>
          <cx:pt idx="4">Emplacement</cx:pt>
          <cx:pt idx="5">M.C. </cx:pt>
          <cx:pt idx="6">Musicien &amp; musique</cx:pt>
          <cx:pt idx="7">Globale</cx:pt>
        </cx:lvl>
      </cx:strDim>
      <cx:numDim type="val">
        <cx:f>Sommaire!$B$2:$B$9</cx:f>
        <cx:lvl ptCount="8" formatCode="0%">
          <cx:pt idx="0">1</cx:pt>
          <cx:pt idx="1">0.82999999999999996</cx:pt>
          <cx:pt idx="2">0.79000000000000004</cx:pt>
          <cx:pt idx="3">0.76363636363636367</cx:pt>
          <cx:pt idx="4">0.71999999999999997</cx:pt>
          <cx:pt idx="5">0.70999999999999996</cx:pt>
          <cx:pt idx="6">0.51000000000000001</cx:pt>
          <cx:pt idx="7">0.80000000000000004</cx:pt>
        </cx:lvl>
      </cx:numDim>
    </cx:data>
  </cx:chartData>
  <cx:chart>
    <cx:title pos="t" align="ctr" overlay="0">
      <cx:tx>
        <cx:rich>
          <a:bodyPr spcFirstLastPara="1" vertOverflow="ellipsis" horzOverflow="overflow" wrap="square" lIns="0" tIns="0" rIns="0" bIns="0" anchor="ctr" anchorCtr="1"/>
          <a:lstStyle/>
          <a:p>
            <a:pPr algn="ctr" rtl="0">
              <a:defRPr/>
            </a:pPr>
            <a:r>
              <a:rPr lang="en-US" sz="1600" b="0" i="0" u="none" strike="noStrike" baseline="0" dirty="0">
                <a:solidFill>
                  <a:sysClr val="windowText" lastClr="000000">
                    <a:lumMod val="65000"/>
                    <a:lumOff val="35000"/>
                  </a:sysClr>
                </a:solidFill>
                <a:latin typeface="Calibri" panose="020F0502020204030204"/>
              </a:rPr>
              <a:t>Satisfaction relative aux </a:t>
            </a:r>
            <a:r>
              <a:rPr lang="en-US" sz="1600" b="0" i="0" u="none" strike="noStrike" baseline="0" dirty="0" err="1">
                <a:solidFill>
                  <a:sysClr val="windowText" lastClr="000000">
                    <a:lumMod val="65000"/>
                    <a:lumOff val="35000"/>
                  </a:sysClr>
                </a:solidFill>
                <a:latin typeface="Calibri" panose="020F0502020204030204"/>
              </a:rPr>
              <a:t>composantes</a:t>
            </a:r>
            <a:r>
              <a:rPr lang="en-US" sz="1600" b="0" i="0" u="none" strike="noStrike" baseline="0" dirty="0">
                <a:solidFill>
                  <a:sysClr val="windowText" lastClr="000000">
                    <a:lumMod val="65000"/>
                    <a:lumOff val="35000"/>
                  </a:sysClr>
                </a:solidFill>
                <a:latin typeface="Calibri" panose="020F0502020204030204"/>
              </a:rPr>
              <a:t> du banquet</a:t>
            </a:r>
          </a:p>
        </cx:rich>
      </cx:tx>
    </cx:title>
    <cx:plotArea>
      <cx:plotAreaRegion>
        <cx:series layoutId="funnel" uniqueId="{8F42B552-D9F3-4729-821F-F4B53C3B3B7E}">
          <cx:dataLabels>
            <cx:txPr>
              <a:bodyPr spcFirstLastPara="1" vertOverflow="ellipsis" horzOverflow="overflow" wrap="square" lIns="0" tIns="0" rIns="0" bIns="0" anchor="ctr" anchorCtr="1"/>
              <a:lstStyle/>
              <a:p>
                <a:pPr algn="ctr" rtl="0">
                  <a:defRPr sz="1800">
                    <a:solidFill>
                      <a:schemeClr val="bg1"/>
                    </a:solidFill>
                  </a:defRPr>
                </a:pPr>
                <a:endParaRPr lang="en-US" sz="18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600"/>
            </a:pPr>
            <a:endParaRPr lang="en-US" sz="1600" b="0" i="0" u="none" strike="noStrike" baseline="0">
              <a:solidFill>
                <a:sysClr val="windowText" lastClr="000000">
                  <a:lumMod val="65000"/>
                  <a:lumOff val="35000"/>
                </a:sys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2896D-07E7-4C5C-9962-826304C53C36}"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35885F9B-69BE-44F0-A666-160DD85E76C8}">
      <dgm:prSet phldrT="[Text]" custT="1"/>
      <dgm:spPr>
        <a:solidFill>
          <a:schemeClr val="accent1"/>
        </a:solidFill>
      </dgm:spPr>
      <dgm:t>
        <a:bodyPr/>
        <a:lstStyle/>
        <a:p>
          <a:r>
            <a:rPr lang="fr-CA" sz="1400" noProof="0" dirty="0"/>
            <a:t>Identifier les membres potentiels</a:t>
          </a:r>
        </a:p>
      </dgm:t>
    </dgm:pt>
    <dgm:pt modelId="{E3A250A6-78BF-478B-B4FA-356BFAB637F3}" type="parTrans" cxnId="{515595BE-163E-4927-A011-9825CD4F08A0}">
      <dgm:prSet/>
      <dgm:spPr/>
      <dgm:t>
        <a:bodyPr/>
        <a:lstStyle/>
        <a:p>
          <a:endParaRPr lang="fr-CA" sz="1200" noProof="0" dirty="0"/>
        </a:p>
      </dgm:t>
    </dgm:pt>
    <dgm:pt modelId="{4CDD2C7C-2928-407C-AAC9-0D8D8B27E897}" type="sibTrans" cxnId="{515595BE-163E-4927-A011-9825CD4F08A0}">
      <dgm:prSet/>
      <dgm:spPr/>
      <dgm:t>
        <a:bodyPr/>
        <a:lstStyle/>
        <a:p>
          <a:endParaRPr lang="fr-CA" sz="1200" noProof="0" dirty="0"/>
        </a:p>
      </dgm:t>
    </dgm:pt>
    <dgm:pt modelId="{C6D066A8-AD14-42C0-A2EA-BC3C90B8E6B7}">
      <dgm:prSet phldrT="[Text]" custT="1"/>
      <dgm:spPr>
        <a:solidFill>
          <a:schemeClr val="accent1"/>
        </a:solidFill>
      </dgm:spPr>
      <dgm:t>
        <a:bodyPr/>
        <a:lstStyle/>
        <a:p>
          <a:r>
            <a:rPr lang="fr-CA" sz="1400" noProof="0" dirty="0"/>
            <a:t>Attirer, recruter et accueillir de nouveaux membres</a:t>
          </a:r>
        </a:p>
      </dgm:t>
    </dgm:pt>
    <dgm:pt modelId="{F81F0F3B-5763-49CE-B1EA-335D9427F0D3}" type="parTrans" cxnId="{11BB4E4F-10DA-418E-B38E-6FA1C92FC2A0}">
      <dgm:prSet custT="1"/>
      <dgm:spPr>
        <a:ln>
          <a:solidFill>
            <a:schemeClr val="accent1"/>
          </a:solidFill>
        </a:ln>
      </dgm:spPr>
      <dgm:t>
        <a:bodyPr/>
        <a:lstStyle/>
        <a:p>
          <a:endParaRPr lang="fr-CA" sz="1200" noProof="0" dirty="0"/>
        </a:p>
      </dgm:t>
    </dgm:pt>
    <dgm:pt modelId="{9C380B26-A4A0-456C-A48E-4FA624F5DD74}" type="sibTrans" cxnId="{11BB4E4F-10DA-418E-B38E-6FA1C92FC2A0}">
      <dgm:prSet/>
      <dgm:spPr/>
      <dgm:t>
        <a:bodyPr/>
        <a:lstStyle/>
        <a:p>
          <a:endParaRPr lang="fr-CA" sz="1200" noProof="0" dirty="0"/>
        </a:p>
      </dgm:t>
    </dgm:pt>
    <dgm:pt modelId="{6CB2C616-F51F-4098-8E72-0F01B036A755}">
      <dgm:prSet phldrT="[Text]" custT="1"/>
      <dgm:spPr>
        <a:solidFill>
          <a:schemeClr val="accent1"/>
        </a:solidFill>
      </dgm:spPr>
      <dgm:t>
        <a:bodyPr/>
        <a:lstStyle/>
        <a:p>
          <a:r>
            <a:rPr lang="fr-CA" sz="1400" noProof="0" dirty="0"/>
            <a:t>Fidéliser les membres</a:t>
          </a:r>
        </a:p>
      </dgm:t>
    </dgm:pt>
    <dgm:pt modelId="{921270C8-037B-4DCF-BFAC-73818A379147}" type="parTrans" cxnId="{CB6B1B15-EC5C-4CCA-9760-4AD549690325}">
      <dgm:prSet custT="1"/>
      <dgm:spPr>
        <a:ln>
          <a:solidFill>
            <a:schemeClr val="accent1"/>
          </a:solidFill>
        </a:ln>
      </dgm:spPr>
      <dgm:t>
        <a:bodyPr/>
        <a:lstStyle/>
        <a:p>
          <a:endParaRPr lang="fr-CA" sz="1200" noProof="0" dirty="0"/>
        </a:p>
      </dgm:t>
    </dgm:pt>
    <dgm:pt modelId="{5F5E94D8-D641-4E43-B4D2-0A9EFF078510}" type="sibTrans" cxnId="{CB6B1B15-EC5C-4CCA-9760-4AD549690325}">
      <dgm:prSet/>
      <dgm:spPr/>
      <dgm:t>
        <a:bodyPr/>
        <a:lstStyle/>
        <a:p>
          <a:endParaRPr lang="fr-CA" sz="1200" noProof="0" dirty="0"/>
        </a:p>
      </dgm:t>
    </dgm:pt>
    <dgm:pt modelId="{FD0309C9-F9C7-4922-96F5-FAAA8738075F}">
      <dgm:prSet phldrT="[Text]" custT="1"/>
      <dgm:spPr>
        <a:solidFill>
          <a:srgbClr val="FFC000"/>
        </a:solidFill>
        <a:ln>
          <a:noFill/>
        </a:ln>
      </dgm:spPr>
      <dgm:t>
        <a:bodyPr/>
        <a:lstStyle/>
        <a:p>
          <a:r>
            <a:rPr lang="fr-CA" sz="1400" noProof="0" dirty="0"/>
            <a:t>Convertir certains membres en bénévoles</a:t>
          </a:r>
        </a:p>
      </dgm:t>
    </dgm:pt>
    <dgm:pt modelId="{C53AEFB0-A05F-436B-BBE1-C858BCB8EB0C}" type="parTrans" cxnId="{AF6A1B15-1020-473C-8907-A5AE96E2A73D}">
      <dgm:prSet/>
      <dgm:spPr>
        <a:ln>
          <a:solidFill>
            <a:schemeClr val="accent4"/>
          </a:solidFill>
        </a:ln>
      </dgm:spPr>
      <dgm:t>
        <a:bodyPr/>
        <a:lstStyle/>
        <a:p>
          <a:endParaRPr lang="fr-CA" sz="1200" noProof="0" dirty="0"/>
        </a:p>
      </dgm:t>
    </dgm:pt>
    <dgm:pt modelId="{A45F433C-434B-4554-BBB3-95824459BD84}" type="sibTrans" cxnId="{AF6A1B15-1020-473C-8907-A5AE96E2A73D}">
      <dgm:prSet/>
      <dgm:spPr/>
      <dgm:t>
        <a:bodyPr/>
        <a:lstStyle/>
        <a:p>
          <a:endParaRPr lang="fr-CA" sz="1200" noProof="0" dirty="0"/>
        </a:p>
      </dgm:t>
    </dgm:pt>
    <dgm:pt modelId="{D10C4DF6-13A0-450C-AA85-C1D69F0198E3}">
      <dgm:prSet phldrT="[Text]" custT="1"/>
      <dgm:spPr>
        <a:solidFill>
          <a:srgbClr val="FFC000"/>
        </a:solidFill>
        <a:ln>
          <a:noFill/>
        </a:ln>
      </dgm:spPr>
      <dgm:t>
        <a:bodyPr/>
        <a:lstStyle/>
        <a:p>
          <a:r>
            <a:rPr lang="fr-CA" sz="1200" noProof="0" dirty="0"/>
            <a:t>Intégrer bénévoles occasionnels, ambassadeurs et administrateurs</a:t>
          </a:r>
        </a:p>
      </dgm:t>
    </dgm:pt>
    <dgm:pt modelId="{A72E3D24-A70B-4473-B356-99A8B8231FCD}" type="parTrans" cxnId="{29F10824-CF69-4619-847D-C03D82637B81}">
      <dgm:prSet custT="1"/>
      <dgm:spPr>
        <a:ln>
          <a:solidFill>
            <a:srgbClr val="FFC000"/>
          </a:solidFill>
        </a:ln>
      </dgm:spPr>
      <dgm:t>
        <a:bodyPr/>
        <a:lstStyle/>
        <a:p>
          <a:endParaRPr lang="fr-CA" sz="1200" noProof="0" dirty="0"/>
        </a:p>
      </dgm:t>
    </dgm:pt>
    <dgm:pt modelId="{9F713BA0-4265-4A73-90D5-470C1251BC42}" type="sibTrans" cxnId="{29F10824-CF69-4619-847D-C03D82637B81}">
      <dgm:prSet/>
      <dgm:spPr/>
      <dgm:t>
        <a:bodyPr/>
        <a:lstStyle/>
        <a:p>
          <a:endParaRPr lang="fr-CA" sz="1200" noProof="0" dirty="0"/>
        </a:p>
      </dgm:t>
    </dgm:pt>
    <dgm:pt modelId="{CDFDFBDB-DA4E-4E08-BD76-AFBE2DA5750C}">
      <dgm:prSet custT="1"/>
      <dgm:spPr>
        <a:solidFill>
          <a:srgbClr val="FFC000"/>
        </a:solidFill>
        <a:ln>
          <a:noFill/>
        </a:ln>
      </dgm:spPr>
      <dgm:t>
        <a:bodyPr/>
        <a:lstStyle/>
        <a:p>
          <a:r>
            <a:rPr lang="fr-CA" sz="1200" noProof="0" dirty="0"/>
            <a:t>Fidéliser les bénévoles (incl. programme de reconnaissance)</a:t>
          </a:r>
        </a:p>
      </dgm:t>
    </dgm:pt>
    <dgm:pt modelId="{97FF2692-F7EC-4AE9-84DF-6761A2711C3E}" type="parTrans" cxnId="{93A81213-CC03-4BFD-A2BF-DC254723CC10}">
      <dgm:prSet custT="1"/>
      <dgm:spPr>
        <a:ln>
          <a:noFill/>
        </a:ln>
      </dgm:spPr>
      <dgm:t>
        <a:bodyPr/>
        <a:lstStyle/>
        <a:p>
          <a:endParaRPr lang="fr-CA" sz="1200" noProof="0" dirty="0"/>
        </a:p>
      </dgm:t>
    </dgm:pt>
    <dgm:pt modelId="{E91015AF-0AE2-4E96-B8F7-B1BC106853C1}" type="sibTrans" cxnId="{93A81213-CC03-4BFD-A2BF-DC254723CC10}">
      <dgm:prSet/>
      <dgm:spPr/>
      <dgm:t>
        <a:bodyPr/>
        <a:lstStyle/>
        <a:p>
          <a:endParaRPr lang="fr-CA" sz="1200" noProof="0" dirty="0"/>
        </a:p>
      </dgm:t>
    </dgm:pt>
    <dgm:pt modelId="{A7A5B87E-B5A6-4095-A20B-6C7B147E2D15}">
      <dgm:prSet custT="1"/>
      <dgm:spPr>
        <a:solidFill>
          <a:schemeClr val="accent1"/>
        </a:solidFill>
      </dgm:spPr>
      <dgm:t>
        <a:bodyPr/>
        <a:lstStyle/>
        <a:p>
          <a:r>
            <a:rPr lang="fr-CA" sz="1200" noProof="0" dirty="0"/>
            <a:t>Offrir des activités et événements</a:t>
          </a:r>
        </a:p>
      </dgm:t>
    </dgm:pt>
    <dgm:pt modelId="{DD914703-AAE3-4E99-A843-7639609A245F}" type="parTrans" cxnId="{F79C69B6-D840-4E53-ABB6-50995E6DBCAD}">
      <dgm:prSet custT="1"/>
      <dgm:spPr>
        <a:ln>
          <a:solidFill>
            <a:schemeClr val="accent1"/>
          </a:solidFill>
        </a:ln>
      </dgm:spPr>
      <dgm:t>
        <a:bodyPr/>
        <a:lstStyle/>
        <a:p>
          <a:endParaRPr lang="fr-CA" sz="1200" noProof="0" dirty="0"/>
        </a:p>
      </dgm:t>
    </dgm:pt>
    <dgm:pt modelId="{C5D8447E-3C15-4ECA-8DD8-ED77D8B3C7A8}" type="sibTrans" cxnId="{F79C69B6-D840-4E53-ABB6-50995E6DBCAD}">
      <dgm:prSet/>
      <dgm:spPr/>
      <dgm:t>
        <a:bodyPr/>
        <a:lstStyle/>
        <a:p>
          <a:endParaRPr lang="fr-CA" sz="1200" noProof="0" dirty="0"/>
        </a:p>
      </dgm:t>
    </dgm:pt>
    <dgm:pt modelId="{80CDBD6B-7B4E-4497-9787-1E7B458A856C}">
      <dgm:prSet custT="1"/>
      <dgm:spPr>
        <a:solidFill>
          <a:schemeClr val="accent1"/>
        </a:solidFill>
        <a:ln>
          <a:noFill/>
        </a:ln>
      </dgm:spPr>
      <dgm:t>
        <a:bodyPr/>
        <a:lstStyle/>
        <a:p>
          <a:r>
            <a:rPr lang="fr-CA" sz="1200" noProof="0" dirty="0"/>
            <a:t>Offrir un programme de rabais distinct et attrayant</a:t>
          </a:r>
        </a:p>
      </dgm:t>
    </dgm:pt>
    <dgm:pt modelId="{54270A3F-E5BC-40DB-8F37-933081B1ACAD}" type="parTrans" cxnId="{2C11FA32-68A8-431F-B814-7CCDC4BD289E}">
      <dgm:prSet custT="1"/>
      <dgm:spPr>
        <a:ln>
          <a:solidFill>
            <a:schemeClr val="accent1"/>
          </a:solidFill>
        </a:ln>
      </dgm:spPr>
      <dgm:t>
        <a:bodyPr/>
        <a:lstStyle/>
        <a:p>
          <a:endParaRPr lang="fr-CA" sz="1200" noProof="0" dirty="0"/>
        </a:p>
      </dgm:t>
    </dgm:pt>
    <dgm:pt modelId="{B9B8ACAD-F12C-40A7-A121-548617455E22}" type="sibTrans" cxnId="{2C11FA32-68A8-431F-B814-7CCDC4BD289E}">
      <dgm:prSet/>
      <dgm:spPr/>
      <dgm:t>
        <a:bodyPr/>
        <a:lstStyle/>
        <a:p>
          <a:endParaRPr lang="fr-CA" sz="1200" noProof="0" dirty="0"/>
        </a:p>
      </dgm:t>
    </dgm:pt>
    <dgm:pt modelId="{542D1F2B-EEEF-4537-9823-4F35AD4B9293}">
      <dgm:prSet custT="1"/>
      <dgm:spPr>
        <a:solidFill>
          <a:schemeClr val="accent1"/>
        </a:solidFill>
        <a:ln>
          <a:solidFill>
            <a:schemeClr val="accent1"/>
          </a:solidFill>
        </a:ln>
      </dgm:spPr>
      <dgm:t>
        <a:bodyPr/>
        <a:lstStyle/>
        <a:p>
          <a:r>
            <a:rPr lang="fr-CA" sz="1200" noProof="0" dirty="0"/>
            <a:t>Offrir des communications informatives et attrayantes</a:t>
          </a:r>
        </a:p>
      </dgm:t>
    </dgm:pt>
    <dgm:pt modelId="{B3FE4BCC-7D3E-4627-9756-0E2848098EA3}" type="parTrans" cxnId="{76127E39-0C68-4BC7-A080-5B4CA66C0B96}">
      <dgm:prSet custT="1"/>
      <dgm:spPr>
        <a:ln>
          <a:solidFill>
            <a:schemeClr val="accent1"/>
          </a:solidFill>
        </a:ln>
      </dgm:spPr>
      <dgm:t>
        <a:bodyPr/>
        <a:lstStyle/>
        <a:p>
          <a:endParaRPr lang="fr-CA" sz="1200" noProof="0" dirty="0"/>
        </a:p>
      </dgm:t>
    </dgm:pt>
    <dgm:pt modelId="{326B6C4E-7A8C-4AE5-80D9-CF003982862D}" type="sibTrans" cxnId="{76127E39-0C68-4BC7-A080-5B4CA66C0B96}">
      <dgm:prSet/>
      <dgm:spPr/>
      <dgm:t>
        <a:bodyPr/>
        <a:lstStyle/>
        <a:p>
          <a:endParaRPr lang="fr-CA" sz="1200" noProof="0" dirty="0"/>
        </a:p>
      </dgm:t>
    </dgm:pt>
    <dgm:pt modelId="{ABA16B9A-A90B-410F-B31A-26F6D84EDD6F}" type="pres">
      <dgm:prSet presAssocID="{5942896D-07E7-4C5C-9962-826304C53C36}" presName="diagram" presStyleCnt="0">
        <dgm:presLayoutVars>
          <dgm:chPref val="1"/>
          <dgm:dir/>
          <dgm:animOne val="branch"/>
          <dgm:animLvl val="lvl"/>
          <dgm:resizeHandles val="exact"/>
        </dgm:presLayoutVars>
      </dgm:prSet>
      <dgm:spPr/>
    </dgm:pt>
    <dgm:pt modelId="{B28E1C8D-18E2-46E1-BFE9-D2E9D6F22B78}" type="pres">
      <dgm:prSet presAssocID="{35885F9B-69BE-44F0-A666-160DD85E76C8}" presName="root1" presStyleCnt="0"/>
      <dgm:spPr/>
    </dgm:pt>
    <dgm:pt modelId="{1F997D34-A1F7-4B68-806F-A1F671AF9195}" type="pres">
      <dgm:prSet presAssocID="{35885F9B-69BE-44F0-A666-160DD85E76C8}" presName="LevelOneTextNode" presStyleLbl="node0" presStyleIdx="0" presStyleCnt="2">
        <dgm:presLayoutVars>
          <dgm:chPref val="3"/>
        </dgm:presLayoutVars>
      </dgm:prSet>
      <dgm:spPr/>
    </dgm:pt>
    <dgm:pt modelId="{29911578-9C89-4B3A-A5A2-D28DD75811C3}" type="pres">
      <dgm:prSet presAssocID="{35885F9B-69BE-44F0-A666-160DD85E76C8}" presName="level2hierChild" presStyleCnt="0"/>
      <dgm:spPr/>
    </dgm:pt>
    <dgm:pt modelId="{203AC27A-4D69-411E-BBCD-BD66BA90FFB6}" type="pres">
      <dgm:prSet presAssocID="{F81F0F3B-5763-49CE-B1EA-335D9427F0D3}" presName="conn2-1" presStyleLbl="parChTrans1D2" presStyleIdx="0" presStyleCnt="4"/>
      <dgm:spPr/>
    </dgm:pt>
    <dgm:pt modelId="{EC731543-7D32-4EBA-A2C8-20258941CFE7}" type="pres">
      <dgm:prSet presAssocID="{F81F0F3B-5763-49CE-B1EA-335D9427F0D3}" presName="connTx" presStyleLbl="parChTrans1D2" presStyleIdx="0" presStyleCnt="4"/>
      <dgm:spPr/>
    </dgm:pt>
    <dgm:pt modelId="{E09BEB21-0C2E-45D7-A231-17ADDE1FB347}" type="pres">
      <dgm:prSet presAssocID="{C6D066A8-AD14-42C0-A2EA-BC3C90B8E6B7}" presName="root2" presStyleCnt="0"/>
      <dgm:spPr/>
    </dgm:pt>
    <dgm:pt modelId="{38878832-DB98-478E-A46F-C50E72D9F9EB}" type="pres">
      <dgm:prSet presAssocID="{C6D066A8-AD14-42C0-A2EA-BC3C90B8E6B7}" presName="LevelTwoTextNode" presStyleLbl="node2" presStyleIdx="0" presStyleCnt="4" custLinFactNeighborX="-623" custLinFactNeighborY="860">
        <dgm:presLayoutVars>
          <dgm:chPref val="3"/>
        </dgm:presLayoutVars>
      </dgm:prSet>
      <dgm:spPr/>
    </dgm:pt>
    <dgm:pt modelId="{FADFA7F0-73F8-4981-9E44-5F2109F84217}" type="pres">
      <dgm:prSet presAssocID="{C6D066A8-AD14-42C0-A2EA-BC3C90B8E6B7}" presName="level3hierChild" presStyleCnt="0"/>
      <dgm:spPr/>
    </dgm:pt>
    <dgm:pt modelId="{631DFB40-DF0F-40A5-9B12-4CA62081AD20}" type="pres">
      <dgm:prSet presAssocID="{921270C8-037B-4DCF-BFAC-73818A379147}" presName="conn2-1" presStyleLbl="parChTrans1D2" presStyleIdx="1" presStyleCnt="4"/>
      <dgm:spPr/>
    </dgm:pt>
    <dgm:pt modelId="{F79267EF-DB26-40FC-A821-7401151AE336}" type="pres">
      <dgm:prSet presAssocID="{921270C8-037B-4DCF-BFAC-73818A379147}" presName="connTx" presStyleLbl="parChTrans1D2" presStyleIdx="1" presStyleCnt="4"/>
      <dgm:spPr/>
    </dgm:pt>
    <dgm:pt modelId="{E34ECB1E-46B3-43F4-8B23-BE18769B8FCA}" type="pres">
      <dgm:prSet presAssocID="{6CB2C616-F51F-4098-8E72-0F01B036A755}" presName="root2" presStyleCnt="0"/>
      <dgm:spPr/>
    </dgm:pt>
    <dgm:pt modelId="{AE024F56-040A-40A6-8A1F-C03945596E54}" type="pres">
      <dgm:prSet presAssocID="{6CB2C616-F51F-4098-8E72-0F01B036A755}" presName="LevelTwoTextNode" presStyleLbl="node2" presStyleIdx="1" presStyleCnt="4" custLinFactNeighborX="-1212" custLinFactNeighborY="17571">
        <dgm:presLayoutVars>
          <dgm:chPref val="3"/>
        </dgm:presLayoutVars>
      </dgm:prSet>
      <dgm:spPr/>
    </dgm:pt>
    <dgm:pt modelId="{43A8603A-B47C-46AD-9315-592DBF092348}" type="pres">
      <dgm:prSet presAssocID="{6CB2C616-F51F-4098-8E72-0F01B036A755}" presName="level3hierChild" presStyleCnt="0"/>
      <dgm:spPr/>
    </dgm:pt>
    <dgm:pt modelId="{762B0758-E7BD-49B5-A83F-58DDA94DD1EA}" type="pres">
      <dgm:prSet presAssocID="{DD914703-AAE3-4E99-A843-7639609A245F}" presName="conn2-1" presStyleLbl="parChTrans1D3" presStyleIdx="0" presStyleCnt="3"/>
      <dgm:spPr/>
    </dgm:pt>
    <dgm:pt modelId="{8EE81598-747A-432D-A007-077BE67F89AA}" type="pres">
      <dgm:prSet presAssocID="{DD914703-AAE3-4E99-A843-7639609A245F}" presName="connTx" presStyleLbl="parChTrans1D3" presStyleIdx="0" presStyleCnt="3"/>
      <dgm:spPr/>
    </dgm:pt>
    <dgm:pt modelId="{F83BC531-B24A-4A53-BC1C-918EB5CF57CD}" type="pres">
      <dgm:prSet presAssocID="{A7A5B87E-B5A6-4095-A20B-6C7B147E2D15}" presName="root2" presStyleCnt="0"/>
      <dgm:spPr/>
    </dgm:pt>
    <dgm:pt modelId="{6C592317-BD6E-464A-B1A1-F3363D453F02}" type="pres">
      <dgm:prSet presAssocID="{A7A5B87E-B5A6-4095-A20B-6C7B147E2D15}" presName="LevelTwoTextNode" presStyleLbl="node3" presStyleIdx="0" presStyleCnt="3" custScaleX="113378" custScaleY="71105" custLinFactNeighborX="531" custLinFactNeighborY="33911">
        <dgm:presLayoutVars>
          <dgm:chPref val="3"/>
        </dgm:presLayoutVars>
      </dgm:prSet>
      <dgm:spPr/>
    </dgm:pt>
    <dgm:pt modelId="{DE00FD45-06B1-405B-92D3-0E90668EBC7B}" type="pres">
      <dgm:prSet presAssocID="{A7A5B87E-B5A6-4095-A20B-6C7B147E2D15}" presName="level3hierChild" presStyleCnt="0"/>
      <dgm:spPr/>
    </dgm:pt>
    <dgm:pt modelId="{2A9BCC05-E47B-4A49-8D5F-8813DD7F2EED}" type="pres">
      <dgm:prSet presAssocID="{54270A3F-E5BC-40DB-8F37-933081B1ACAD}" presName="conn2-1" presStyleLbl="parChTrans1D3" presStyleIdx="1" presStyleCnt="3"/>
      <dgm:spPr/>
    </dgm:pt>
    <dgm:pt modelId="{CB5E56E9-B7E6-419D-B806-70436088CFCE}" type="pres">
      <dgm:prSet presAssocID="{54270A3F-E5BC-40DB-8F37-933081B1ACAD}" presName="connTx" presStyleLbl="parChTrans1D3" presStyleIdx="1" presStyleCnt="3"/>
      <dgm:spPr/>
    </dgm:pt>
    <dgm:pt modelId="{57CEA22E-F46E-4016-AF5E-42D0BD5525B8}" type="pres">
      <dgm:prSet presAssocID="{80CDBD6B-7B4E-4497-9787-1E7B458A856C}" presName="root2" presStyleCnt="0"/>
      <dgm:spPr/>
    </dgm:pt>
    <dgm:pt modelId="{85665A67-6E6E-4C7F-A8B1-3E4D16623E52}" type="pres">
      <dgm:prSet presAssocID="{80CDBD6B-7B4E-4497-9787-1E7B458A856C}" presName="LevelTwoTextNode" presStyleLbl="node3" presStyleIdx="1" presStyleCnt="3" custScaleX="112593" custScaleY="65298" custLinFactNeighborX="1157" custLinFactNeighborY="20025">
        <dgm:presLayoutVars>
          <dgm:chPref val="3"/>
        </dgm:presLayoutVars>
      </dgm:prSet>
      <dgm:spPr/>
    </dgm:pt>
    <dgm:pt modelId="{AEDA20AF-73A8-44D4-AA9D-7C65D3A880CC}" type="pres">
      <dgm:prSet presAssocID="{80CDBD6B-7B4E-4497-9787-1E7B458A856C}" presName="level3hierChild" presStyleCnt="0"/>
      <dgm:spPr/>
    </dgm:pt>
    <dgm:pt modelId="{3F8EE347-4BC3-49D4-99C9-C18F7244C678}" type="pres">
      <dgm:prSet presAssocID="{B3FE4BCC-7D3E-4627-9756-0E2848098EA3}" presName="conn2-1" presStyleLbl="parChTrans1D3" presStyleIdx="2" presStyleCnt="3"/>
      <dgm:spPr/>
    </dgm:pt>
    <dgm:pt modelId="{FA90CC49-63F5-4031-B29B-55EB323840D4}" type="pres">
      <dgm:prSet presAssocID="{B3FE4BCC-7D3E-4627-9756-0E2848098EA3}" presName="connTx" presStyleLbl="parChTrans1D3" presStyleIdx="2" presStyleCnt="3"/>
      <dgm:spPr/>
    </dgm:pt>
    <dgm:pt modelId="{CF440455-F20F-4420-9A09-2332C484D67C}" type="pres">
      <dgm:prSet presAssocID="{542D1F2B-EEEF-4537-9823-4F35AD4B9293}" presName="root2" presStyleCnt="0"/>
      <dgm:spPr/>
    </dgm:pt>
    <dgm:pt modelId="{A905AD4D-B896-44EA-9FDA-01E1F89678C2}" type="pres">
      <dgm:prSet presAssocID="{542D1F2B-EEEF-4537-9823-4F35AD4B9293}" presName="LevelTwoTextNode" presStyleLbl="node3" presStyleIdx="2" presStyleCnt="3" custScaleX="110802" custScaleY="78544" custLinFactNeighborX="2948" custLinFactNeighborY="9090">
        <dgm:presLayoutVars>
          <dgm:chPref val="3"/>
        </dgm:presLayoutVars>
      </dgm:prSet>
      <dgm:spPr/>
    </dgm:pt>
    <dgm:pt modelId="{0B938968-38B0-4369-8EF3-F0CBEAEDB15E}" type="pres">
      <dgm:prSet presAssocID="{542D1F2B-EEEF-4537-9823-4F35AD4B9293}" presName="level3hierChild" presStyleCnt="0"/>
      <dgm:spPr/>
    </dgm:pt>
    <dgm:pt modelId="{6011A11E-E5D2-4918-829D-6786712BA3E1}" type="pres">
      <dgm:prSet presAssocID="{FD0309C9-F9C7-4922-96F5-FAAA8738075F}" presName="root1" presStyleCnt="0"/>
      <dgm:spPr/>
    </dgm:pt>
    <dgm:pt modelId="{2FFBB85F-7832-4706-A582-6CFEAAAC9DB9}" type="pres">
      <dgm:prSet presAssocID="{FD0309C9-F9C7-4922-96F5-FAAA8738075F}" presName="LevelOneTextNode" presStyleLbl="node0" presStyleIdx="1" presStyleCnt="2" custScaleY="114943" custLinFactX="37734" custLinFactNeighborX="100000" custLinFactNeighborY="48432">
        <dgm:presLayoutVars>
          <dgm:chPref val="3"/>
        </dgm:presLayoutVars>
      </dgm:prSet>
      <dgm:spPr/>
    </dgm:pt>
    <dgm:pt modelId="{D329BB71-F037-4531-9C74-09E4F41AEC9A}" type="pres">
      <dgm:prSet presAssocID="{FD0309C9-F9C7-4922-96F5-FAAA8738075F}" presName="level2hierChild" presStyleCnt="0"/>
      <dgm:spPr/>
    </dgm:pt>
    <dgm:pt modelId="{D8C085E5-1EB2-4B45-9E54-1D52752002FA}" type="pres">
      <dgm:prSet presAssocID="{A72E3D24-A70B-4473-B356-99A8B8231FCD}" presName="conn2-1" presStyleLbl="parChTrans1D2" presStyleIdx="2" presStyleCnt="4"/>
      <dgm:spPr/>
    </dgm:pt>
    <dgm:pt modelId="{683368CF-77B8-4549-B5EF-806D947822C9}" type="pres">
      <dgm:prSet presAssocID="{A72E3D24-A70B-4473-B356-99A8B8231FCD}" presName="connTx" presStyleLbl="parChTrans1D2" presStyleIdx="2" presStyleCnt="4"/>
      <dgm:spPr/>
    </dgm:pt>
    <dgm:pt modelId="{6B0A2E15-D61D-4BC0-95CD-8DDACF0423AB}" type="pres">
      <dgm:prSet presAssocID="{D10C4DF6-13A0-450C-AA85-C1D69F0198E3}" presName="root2" presStyleCnt="0"/>
      <dgm:spPr/>
    </dgm:pt>
    <dgm:pt modelId="{8DB8D7CA-82A7-49A8-A607-57A3E7CEAE0D}" type="pres">
      <dgm:prSet presAssocID="{D10C4DF6-13A0-450C-AA85-C1D69F0198E3}" presName="LevelTwoTextNode" presStyleLbl="node2" presStyleIdx="2" presStyleCnt="4" custScaleX="115437" custScaleY="113001" custLinFactX="38149" custLinFactNeighborX="100000" custLinFactNeighborY="82431">
        <dgm:presLayoutVars>
          <dgm:chPref val="3"/>
        </dgm:presLayoutVars>
      </dgm:prSet>
      <dgm:spPr/>
    </dgm:pt>
    <dgm:pt modelId="{4457E2B5-85D8-48B1-AD0C-E4180170A163}" type="pres">
      <dgm:prSet presAssocID="{D10C4DF6-13A0-450C-AA85-C1D69F0198E3}" presName="level3hierChild" presStyleCnt="0"/>
      <dgm:spPr/>
    </dgm:pt>
    <dgm:pt modelId="{74FE32CD-F617-4CA7-903F-A4C07F7C05A7}" type="pres">
      <dgm:prSet presAssocID="{97FF2692-F7EC-4AE9-84DF-6761A2711C3E}" presName="conn2-1" presStyleLbl="parChTrans1D2" presStyleIdx="3" presStyleCnt="4"/>
      <dgm:spPr/>
    </dgm:pt>
    <dgm:pt modelId="{42E2C717-EBC5-497B-BD8E-6939C025BE5D}" type="pres">
      <dgm:prSet presAssocID="{97FF2692-F7EC-4AE9-84DF-6761A2711C3E}" presName="connTx" presStyleLbl="parChTrans1D2" presStyleIdx="3" presStyleCnt="4"/>
      <dgm:spPr/>
    </dgm:pt>
    <dgm:pt modelId="{ED00AD6A-68B9-4FBD-82B8-FA5686F58504}" type="pres">
      <dgm:prSet presAssocID="{CDFDFBDB-DA4E-4E08-BD76-AFBE2DA5750C}" presName="root2" presStyleCnt="0"/>
      <dgm:spPr/>
    </dgm:pt>
    <dgm:pt modelId="{065A22DB-1D83-49AC-AC24-1C6BD81BD353}" type="pres">
      <dgm:prSet presAssocID="{CDFDFBDB-DA4E-4E08-BD76-AFBE2DA5750C}" presName="LevelTwoTextNode" presStyleLbl="node2" presStyleIdx="3" presStyleCnt="4" custScaleX="115437" custScaleY="76705" custLinFactX="37946" custLinFactNeighborX="100000" custLinFactNeighborY="95115">
        <dgm:presLayoutVars>
          <dgm:chPref val="3"/>
        </dgm:presLayoutVars>
      </dgm:prSet>
      <dgm:spPr/>
    </dgm:pt>
    <dgm:pt modelId="{A552C583-AAAC-432E-AB92-B4D0B4792137}" type="pres">
      <dgm:prSet presAssocID="{CDFDFBDB-DA4E-4E08-BD76-AFBE2DA5750C}" presName="level3hierChild" presStyleCnt="0"/>
      <dgm:spPr/>
    </dgm:pt>
  </dgm:ptLst>
  <dgm:cxnLst>
    <dgm:cxn modelId="{8235B209-AEB4-4E68-8027-1036AEC4124D}" type="presOf" srcId="{6CB2C616-F51F-4098-8E72-0F01B036A755}" destId="{AE024F56-040A-40A6-8A1F-C03945596E54}" srcOrd="0" destOrd="0" presId="urn:microsoft.com/office/officeart/2005/8/layout/hierarchy2"/>
    <dgm:cxn modelId="{94C5330C-62C3-4C7B-9C0B-578DC8113FDC}" type="presOf" srcId="{A72E3D24-A70B-4473-B356-99A8B8231FCD}" destId="{683368CF-77B8-4549-B5EF-806D947822C9}" srcOrd="1" destOrd="0" presId="urn:microsoft.com/office/officeart/2005/8/layout/hierarchy2"/>
    <dgm:cxn modelId="{FFA2600E-E1C0-4B68-8D55-294059604F6B}" type="presOf" srcId="{DD914703-AAE3-4E99-A843-7639609A245F}" destId="{8EE81598-747A-432D-A007-077BE67F89AA}" srcOrd="1" destOrd="0" presId="urn:microsoft.com/office/officeart/2005/8/layout/hierarchy2"/>
    <dgm:cxn modelId="{0094A20F-F8BF-453D-93A9-CF6CAAA13783}" type="presOf" srcId="{B3FE4BCC-7D3E-4627-9756-0E2848098EA3}" destId="{FA90CC49-63F5-4031-B29B-55EB323840D4}" srcOrd="1" destOrd="0" presId="urn:microsoft.com/office/officeart/2005/8/layout/hierarchy2"/>
    <dgm:cxn modelId="{93A81213-CC03-4BFD-A2BF-DC254723CC10}" srcId="{FD0309C9-F9C7-4922-96F5-FAAA8738075F}" destId="{CDFDFBDB-DA4E-4E08-BD76-AFBE2DA5750C}" srcOrd="1" destOrd="0" parTransId="{97FF2692-F7EC-4AE9-84DF-6761A2711C3E}" sibTransId="{E91015AF-0AE2-4E96-B8F7-B1BC106853C1}"/>
    <dgm:cxn modelId="{AF6A1B15-1020-473C-8907-A5AE96E2A73D}" srcId="{5942896D-07E7-4C5C-9962-826304C53C36}" destId="{FD0309C9-F9C7-4922-96F5-FAAA8738075F}" srcOrd="1" destOrd="0" parTransId="{C53AEFB0-A05F-436B-BBE1-C858BCB8EB0C}" sibTransId="{A45F433C-434B-4554-BBB3-95824459BD84}"/>
    <dgm:cxn modelId="{CB6B1B15-EC5C-4CCA-9760-4AD549690325}" srcId="{35885F9B-69BE-44F0-A666-160DD85E76C8}" destId="{6CB2C616-F51F-4098-8E72-0F01B036A755}" srcOrd="1" destOrd="0" parTransId="{921270C8-037B-4DCF-BFAC-73818A379147}" sibTransId="{5F5E94D8-D641-4E43-B4D2-0A9EFF078510}"/>
    <dgm:cxn modelId="{29F10824-CF69-4619-847D-C03D82637B81}" srcId="{FD0309C9-F9C7-4922-96F5-FAAA8738075F}" destId="{D10C4DF6-13A0-450C-AA85-C1D69F0198E3}" srcOrd="0" destOrd="0" parTransId="{A72E3D24-A70B-4473-B356-99A8B8231FCD}" sibTransId="{9F713BA0-4265-4A73-90D5-470C1251BC42}"/>
    <dgm:cxn modelId="{2C11FA32-68A8-431F-B814-7CCDC4BD289E}" srcId="{6CB2C616-F51F-4098-8E72-0F01B036A755}" destId="{80CDBD6B-7B4E-4497-9787-1E7B458A856C}" srcOrd="1" destOrd="0" parTransId="{54270A3F-E5BC-40DB-8F37-933081B1ACAD}" sibTransId="{B9B8ACAD-F12C-40A7-A121-548617455E22}"/>
    <dgm:cxn modelId="{76127E39-0C68-4BC7-A080-5B4CA66C0B96}" srcId="{6CB2C616-F51F-4098-8E72-0F01B036A755}" destId="{542D1F2B-EEEF-4537-9823-4F35AD4B9293}" srcOrd="2" destOrd="0" parTransId="{B3FE4BCC-7D3E-4627-9756-0E2848098EA3}" sibTransId="{326B6C4E-7A8C-4AE5-80D9-CF003982862D}"/>
    <dgm:cxn modelId="{02A97B40-4E37-4583-BB5F-250D2BE6544B}" type="presOf" srcId="{A72E3D24-A70B-4473-B356-99A8B8231FCD}" destId="{D8C085E5-1EB2-4B45-9E54-1D52752002FA}" srcOrd="0" destOrd="0" presId="urn:microsoft.com/office/officeart/2005/8/layout/hierarchy2"/>
    <dgm:cxn modelId="{337B1C4B-0EF8-4E03-9B1A-3C475E49999A}" type="presOf" srcId="{97FF2692-F7EC-4AE9-84DF-6761A2711C3E}" destId="{42E2C717-EBC5-497B-BD8E-6939C025BE5D}" srcOrd="1" destOrd="0" presId="urn:microsoft.com/office/officeart/2005/8/layout/hierarchy2"/>
    <dgm:cxn modelId="{E2CB7B4B-5E95-4C87-96ED-BF5DDB749F9B}" type="presOf" srcId="{35885F9B-69BE-44F0-A666-160DD85E76C8}" destId="{1F997D34-A1F7-4B68-806F-A1F671AF9195}" srcOrd="0" destOrd="0" presId="urn:microsoft.com/office/officeart/2005/8/layout/hierarchy2"/>
    <dgm:cxn modelId="{B2B6EF6D-13E9-4828-BFA2-5FF5792E680E}" type="presOf" srcId="{F81F0F3B-5763-49CE-B1EA-335D9427F0D3}" destId="{203AC27A-4D69-411E-BBCD-BD66BA90FFB6}" srcOrd="0" destOrd="0" presId="urn:microsoft.com/office/officeart/2005/8/layout/hierarchy2"/>
    <dgm:cxn modelId="{11BB4E4F-10DA-418E-B38E-6FA1C92FC2A0}" srcId="{35885F9B-69BE-44F0-A666-160DD85E76C8}" destId="{C6D066A8-AD14-42C0-A2EA-BC3C90B8E6B7}" srcOrd="0" destOrd="0" parTransId="{F81F0F3B-5763-49CE-B1EA-335D9427F0D3}" sibTransId="{9C380B26-A4A0-456C-A48E-4FA624F5DD74}"/>
    <dgm:cxn modelId="{42654D73-9064-46A9-B57D-EE9C463DA6FF}" type="presOf" srcId="{5942896D-07E7-4C5C-9962-826304C53C36}" destId="{ABA16B9A-A90B-410F-B31A-26F6D84EDD6F}" srcOrd="0" destOrd="0" presId="urn:microsoft.com/office/officeart/2005/8/layout/hierarchy2"/>
    <dgm:cxn modelId="{0DE7D574-A987-424F-A623-2AA3F844F15C}" type="presOf" srcId="{A7A5B87E-B5A6-4095-A20B-6C7B147E2D15}" destId="{6C592317-BD6E-464A-B1A1-F3363D453F02}" srcOrd="0" destOrd="0" presId="urn:microsoft.com/office/officeart/2005/8/layout/hierarchy2"/>
    <dgm:cxn modelId="{17640F7C-4B7B-4604-A8F6-3166BF7A9A7E}" type="presOf" srcId="{DD914703-AAE3-4E99-A843-7639609A245F}" destId="{762B0758-E7BD-49B5-A83F-58DDA94DD1EA}" srcOrd="0" destOrd="0" presId="urn:microsoft.com/office/officeart/2005/8/layout/hierarchy2"/>
    <dgm:cxn modelId="{935D9E8D-51FF-434B-B3B0-C83180839A01}" type="presOf" srcId="{F81F0F3B-5763-49CE-B1EA-335D9427F0D3}" destId="{EC731543-7D32-4EBA-A2C8-20258941CFE7}" srcOrd="1" destOrd="0" presId="urn:microsoft.com/office/officeart/2005/8/layout/hierarchy2"/>
    <dgm:cxn modelId="{3392C499-E248-479F-BF24-B523C3659FA6}" type="presOf" srcId="{542D1F2B-EEEF-4537-9823-4F35AD4B9293}" destId="{A905AD4D-B896-44EA-9FDA-01E1F89678C2}" srcOrd="0" destOrd="0" presId="urn:microsoft.com/office/officeart/2005/8/layout/hierarchy2"/>
    <dgm:cxn modelId="{4AA9FA9F-B7DF-4AA7-B7A2-85C386805A1E}" type="presOf" srcId="{54270A3F-E5BC-40DB-8F37-933081B1ACAD}" destId="{CB5E56E9-B7E6-419D-B806-70436088CFCE}" srcOrd="1" destOrd="0" presId="urn:microsoft.com/office/officeart/2005/8/layout/hierarchy2"/>
    <dgm:cxn modelId="{7F7C62A6-D165-4DEC-9CC8-68EBC03D56A1}" type="presOf" srcId="{CDFDFBDB-DA4E-4E08-BD76-AFBE2DA5750C}" destId="{065A22DB-1D83-49AC-AC24-1C6BD81BD353}" srcOrd="0" destOrd="0" presId="urn:microsoft.com/office/officeart/2005/8/layout/hierarchy2"/>
    <dgm:cxn modelId="{771668A9-F1F5-40C4-BAAB-8A943191098A}" type="presOf" srcId="{921270C8-037B-4DCF-BFAC-73818A379147}" destId="{F79267EF-DB26-40FC-A821-7401151AE336}" srcOrd="1" destOrd="0" presId="urn:microsoft.com/office/officeart/2005/8/layout/hierarchy2"/>
    <dgm:cxn modelId="{BDB952AA-3084-4949-8011-B3FDE39350EE}" type="presOf" srcId="{80CDBD6B-7B4E-4497-9787-1E7B458A856C}" destId="{85665A67-6E6E-4C7F-A8B1-3E4D16623E52}" srcOrd="0" destOrd="0" presId="urn:microsoft.com/office/officeart/2005/8/layout/hierarchy2"/>
    <dgm:cxn modelId="{C09C9CAB-9C63-4F1F-BD86-C9C9A1BB4B71}" type="presOf" srcId="{97FF2692-F7EC-4AE9-84DF-6761A2711C3E}" destId="{74FE32CD-F617-4CA7-903F-A4C07F7C05A7}" srcOrd="0" destOrd="0" presId="urn:microsoft.com/office/officeart/2005/8/layout/hierarchy2"/>
    <dgm:cxn modelId="{F79C69B6-D840-4E53-ABB6-50995E6DBCAD}" srcId="{6CB2C616-F51F-4098-8E72-0F01B036A755}" destId="{A7A5B87E-B5A6-4095-A20B-6C7B147E2D15}" srcOrd="0" destOrd="0" parTransId="{DD914703-AAE3-4E99-A843-7639609A245F}" sibTransId="{C5D8447E-3C15-4ECA-8DD8-ED77D8B3C7A8}"/>
    <dgm:cxn modelId="{58E759BB-4F71-486E-85AB-1E7F2CB1052F}" type="presOf" srcId="{54270A3F-E5BC-40DB-8F37-933081B1ACAD}" destId="{2A9BCC05-E47B-4A49-8D5F-8813DD7F2EED}" srcOrd="0" destOrd="0" presId="urn:microsoft.com/office/officeart/2005/8/layout/hierarchy2"/>
    <dgm:cxn modelId="{3E5DD5BD-27BD-4056-BC74-60C9D2FF0F7E}" type="presOf" srcId="{B3FE4BCC-7D3E-4627-9756-0E2848098EA3}" destId="{3F8EE347-4BC3-49D4-99C9-C18F7244C678}" srcOrd="0" destOrd="0" presId="urn:microsoft.com/office/officeart/2005/8/layout/hierarchy2"/>
    <dgm:cxn modelId="{515595BE-163E-4927-A011-9825CD4F08A0}" srcId="{5942896D-07E7-4C5C-9962-826304C53C36}" destId="{35885F9B-69BE-44F0-A666-160DD85E76C8}" srcOrd="0" destOrd="0" parTransId="{E3A250A6-78BF-478B-B4FA-356BFAB637F3}" sibTransId="{4CDD2C7C-2928-407C-AAC9-0D8D8B27E897}"/>
    <dgm:cxn modelId="{46FA79E7-825D-4DA7-B993-A6F2B0FC7A2F}" type="presOf" srcId="{C6D066A8-AD14-42C0-A2EA-BC3C90B8E6B7}" destId="{38878832-DB98-478E-A46F-C50E72D9F9EB}" srcOrd="0" destOrd="0" presId="urn:microsoft.com/office/officeart/2005/8/layout/hierarchy2"/>
    <dgm:cxn modelId="{C00886EE-899B-4A69-9166-4353A3E97848}" type="presOf" srcId="{D10C4DF6-13A0-450C-AA85-C1D69F0198E3}" destId="{8DB8D7CA-82A7-49A8-A607-57A3E7CEAE0D}" srcOrd="0" destOrd="0" presId="urn:microsoft.com/office/officeart/2005/8/layout/hierarchy2"/>
    <dgm:cxn modelId="{7C91A8F3-27CE-4048-8F28-9FA7057F9DC2}" type="presOf" srcId="{FD0309C9-F9C7-4922-96F5-FAAA8738075F}" destId="{2FFBB85F-7832-4706-A582-6CFEAAAC9DB9}" srcOrd="0" destOrd="0" presId="urn:microsoft.com/office/officeart/2005/8/layout/hierarchy2"/>
    <dgm:cxn modelId="{357F56FF-AEDC-40D6-AA39-AA5D8F9CCE2D}" type="presOf" srcId="{921270C8-037B-4DCF-BFAC-73818A379147}" destId="{631DFB40-DF0F-40A5-9B12-4CA62081AD20}" srcOrd="0" destOrd="0" presId="urn:microsoft.com/office/officeart/2005/8/layout/hierarchy2"/>
    <dgm:cxn modelId="{4EEE99DD-8345-4125-ABF2-2CE02EE67BCB}" type="presParOf" srcId="{ABA16B9A-A90B-410F-B31A-26F6D84EDD6F}" destId="{B28E1C8D-18E2-46E1-BFE9-D2E9D6F22B78}" srcOrd="0" destOrd="0" presId="urn:microsoft.com/office/officeart/2005/8/layout/hierarchy2"/>
    <dgm:cxn modelId="{9DD08649-E457-4280-9ADC-A7B77918143B}" type="presParOf" srcId="{B28E1C8D-18E2-46E1-BFE9-D2E9D6F22B78}" destId="{1F997D34-A1F7-4B68-806F-A1F671AF9195}" srcOrd="0" destOrd="0" presId="urn:microsoft.com/office/officeart/2005/8/layout/hierarchy2"/>
    <dgm:cxn modelId="{326AC59C-172D-4EE0-8272-7D9DC6EBB08A}" type="presParOf" srcId="{B28E1C8D-18E2-46E1-BFE9-D2E9D6F22B78}" destId="{29911578-9C89-4B3A-A5A2-D28DD75811C3}" srcOrd="1" destOrd="0" presId="urn:microsoft.com/office/officeart/2005/8/layout/hierarchy2"/>
    <dgm:cxn modelId="{D8F47C4C-1F46-4800-8F60-9AF341736AB2}" type="presParOf" srcId="{29911578-9C89-4B3A-A5A2-D28DD75811C3}" destId="{203AC27A-4D69-411E-BBCD-BD66BA90FFB6}" srcOrd="0" destOrd="0" presId="urn:microsoft.com/office/officeart/2005/8/layout/hierarchy2"/>
    <dgm:cxn modelId="{E50BE4F2-4F3D-4812-8351-CCA0B2AE8E35}" type="presParOf" srcId="{203AC27A-4D69-411E-BBCD-BD66BA90FFB6}" destId="{EC731543-7D32-4EBA-A2C8-20258941CFE7}" srcOrd="0" destOrd="0" presId="urn:microsoft.com/office/officeart/2005/8/layout/hierarchy2"/>
    <dgm:cxn modelId="{56C10F50-D1EB-4749-B513-6987B8ED953D}" type="presParOf" srcId="{29911578-9C89-4B3A-A5A2-D28DD75811C3}" destId="{E09BEB21-0C2E-45D7-A231-17ADDE1FB347}" srcOrd="1" destOrd="0" presId="urn:microsoft.com/office/officeart/2005/8/layout/hierarchy2"/>
    <dgm:cxn modelId="{6C2A3926-2E06-4CAE-B504-BFB910004A8F}" type="presParOf" srcId="{E09BEB21-0C2E-45D7-A231-17ADDE1FB347}" destId="{38878832-DB98-478E-A46F-C50E72D9F9EB}" srcOrd="0" destOrd="0" presId="urn:microsoft.com/office/officeart/2005/8/layout/hierarchy2"/>
    <dgm:cxn modelId="{2D3B1DD7-FC2F-46CF-9ACE-65EAE0207DDD}" type="presParOf" srcId="{E09BEB21-0C2E-45D7-A231-17ADDE1FB347}" destId="{FADFA7F0-73F8-4981-9E44-5F2109F84217}" srcOrd="1" destOrd="0" presId="urn:microsoft.com/office/officeart/2005/8/layout/hierarchy2"/>
    <dgm:cxn modelId="{01C3BFD5-BE78-45A0-82BA-DC49E0943259}" type="presParOf" srcId="{29911578-9C89-4B3A-A5A2-D28DD75811C3}" destId="{631DFB40-DF0F-40A5-9B12-4CA62081AD20}" srcOrd="2" destOrd="0" presId="urn:microsoft.com/office/officeart/2005/8/layout/hierarchy2"/>
    <dgm:cxn modelId="{6A2D5971-D011-47AC-AAD8-9B8141CC3E65}" type="presParOf" srcId="{631DFB40-DF0F-40A5-9B12-4CA62081AD20}" destId="{F79267EF-DB26-40FC-A821-7401151AE336}" srcOrd="0" destOrd="0" presId="urn:microsoft.com/office/officeart/2005/8/layout/hierarchy2"/>
    <dgm:cxn modelId="{CE9AA1AF-6CE5-4C4A-BFEB-82ACC9E7C845}" type="presParOf" srcId="{29911578-9C89-4B3A-A5A2-D28DD75811C3}" destId="{E34ECB1E-46B3-43F4-8B23-BE18769B8FCA}" srcOrd="3" destOrd="0" presId="urn:microsoft.com/office/officeart/2005/8/layout/hierarchy2"/>
    <dgm:cxn modelId="{FE05BA91-788E-484F-8F00-59F72FA42F78}" type="presParOf" srcId="{E34ECB1E-46B3-43F4-8B23-BE18769B8FCA}" destId="{AE024F56-040A-40A6-8A1F-C03945596E54}" srcOrd="0" destOrd="0" presId="urn:microsoft.com/office/officeart/2005/8/layout/hierarchy2"/>
    <dgm:cxn modelId="{3885ADCF-4D41-470F-9EBB-B59309F39F2A}" type="presParOf" srcId="{E34ECB1E-46B3-43F4-8B23-BE18769B8FCA}" destId="{43A8603A-B47C-46AD-9315-592DBF092348}" srcOrd="1" destOrd="0" presId="urn:microsoft.com/office/officeart/2005/8/layout/hierarchy2"/>
    <dgm:cxn modelId="{C95929C3-69D8-4C07-9DE2-0AE44426AE9A}" type="presParOf" srcId="{43A8603A-B47C-46AD-9315-592DBF092348}" destId="{762B0758-E7BD-49B5-A83F-58DDA94DD1EA}" srcOrd="0" destOrd="0" presId="urn:microsoft.com/office/officeart/2005/8/layout/hierarchy2"/>
    <dgm:cxn modelId="{C918FF21-DDD4-4D1E-BAD8-F9777A6BEA6C}" type="presParOf" srcId="{762B0758-E7BD-49B5-A83F-58DDA94DD1EA}" destId="{8EE81598-747A-432D-A007-077BE67F89AA}" srcOrd="0" destOrd="0" presId="urn:microsoft.com/office/officeart/2005/8/layout/hierarchy2"/>
    <dgm:cxn modelId="{CF36B6F2-ABCD-43C3-A119-6B790E717402}" type="presParOf" srcId="{43A8603A-B47C-46AD-9315-592DBF092348}" destId="{F83BC531-B24A-4A53-BC1C-918EB5CF57CD}" srcOrd="1" destOrd="0" presId="urn:microsoft.com/office/officeart/2005/8/layout/hierarchy2"/>
    <dgm:cxn modelId="{11DD38AA-995B-46F6-9C29-E55165C1E17D}" type="presParOf" srcId="{F83BC531-B24A-4A53-BC1C-918EB5CF57CD}" destId="{6C592317-BD6E-464A-B1A1-F3363D453F02}" srcOrd="0" destOrd="0" presId="urn:microsoft.com/office/officeart/2005/8/layout/hierarchy2"/>
    <dgm:cxn modelId="{89C97D7F-BB24-414A-84C6-A9812EBB509F}" type="presParOf" srcId="{F83BC531-B24A-4A53-BC1C-918EB5CF57CD}" destId="{DE00FD45-06B1-405B-92D3-0E90668EBC7B}" srcOrd="1" destOrd="0" presId="urn:microsoft.com/office/officeart/2005/8/layout/hierarchy2"/>
    <dgm:cxn modelId="{CFDCCA57-A647-4CD7-8026-593B150F85FE}" type="presParOf" srcId="{43A8603A-B47C-46AD-9315-592DBF092348}" destId="{2A9BCC05-E47B-4A49-8D5F-8813DD7F2EED}" srcOrd="2" destOrd="0" presId="urn:microsoft.com/office/officeart/2005/8/layout/hierarchy2"/>
    <dgm:cxn modelId="{39568F24-6BFE-49D6-AAA6-77F28BF31268}" type="presParOf" srcId="{2A9BCC05-E47B-4A49-8D5F-8813DD7F2EED}" destId="{CB5E56E9-B7E6-419D-B806-70436088CFCE}" srcOrd="0" destOrd="0" presId="urn:microsoft.com/office/officeart/2005/8/layout/hierarchy2"/>
    <dgm:cxn modelId="{E273535E-1B03-4202-8B51-780FF4F0B83B}" type="presParOf" srcId="{43A8603A-B47C-46AD-9315-592DBF092348}" destId="{57CEA22E-F46E-4016-AF5E-42D0BD5525B8}" srcOrd="3" destOrd="0" presId="urn:microsoft.com/office/officeart/2005/8/layout/hierarchy2"/>
    <dgm:cxn modelId="{2F60F0B4-5FF4-4BC3-A4DD-3D0793693BF6}" type="presParOf" srcId="{57CEA22E-F46E-4016-AF5E-42D0BD5525B8}" destId="{85665A67-6E6E-4C7F-A8B1-3E4D16623E52}" srcOrd="0" destOrd="0" presId="urn:microsoft.com/office/officeart/2005/8/layout/hierarchy2"/>
    <dgm:cxn modelId="{36045BB3-1D17-4F7B-A308-9B21C1EB8C7E}" type="presParOf" srcId="{57CEA22E-F46E-4016-AF5E-42D0BD5525B8}" destId="{AEDA20AF-73A8-44D4-AA9D-7C65D3A880CC}" srcOrd="1" destOrd="0" presId="urn:microsoft.com/office/officeart/2005/8/layout/hierarchy2"/>
    <dgm:cxn modelId="{BA2303F7-9FB4-4978-81CE-639BF1AC7AB0}" type="presParOf" srcId="{43A8603A-B47C-46AD-9315-592DBF092348}" destId="{3F8EE347-4BC3-49D4-99C9-C18F7244C678}" srcOrd="4" destOrd="0" presId="urn:microsoft.com/office/officeart/2005/8/layout/hierarchy2"/>
    <dgm:cxn modelId="{B1C9A1D7-25AB-41AB-9B40-12FE4D741C17}" type="presParOf" srcId="{3F8EE347-4BC3-49D4-99C9-C18F7244C678}" destId="{FA90CC49-63F5-4031-B29B-55EB323840D4}" srcOrd="0" destOrd="0" presId="urn:microsoft.com/office/officeart/2005/8/layout/hierarchy2"/>
    <dgm:cxn modelId="{848A8B43-5D6A-4BAA-87D9-2F674D608E43}" type="presParOf" srcId="{43A8603A-B47C-46AD-9315-592DBF092348}" destId="{CF440455-F20F-4420-9A09-2332C484D67C}" srcOrd="5" destOrd="0" presId="urn:microsoft.com/office/officeart/2005/8/layout/hierarchy2"/>
    <dgm:cxn modelId="{472BC6F4-50BC-4A6D-8190-EA1E09814428}" type="presParOf" srcId="{CF440455-F20F-4420-9A09-2332C484D67C}" destId="{A905AD4D-B896-44EA-9FDA-01E1F89678C2}" srcOrd="0" destOrd="0" presId="urn:microsoft.com/office/officeart/2005/8/layout/hierarchy2"/>
    <dgm:cxn modelId="{C85FFD9C-9FB9-45C5-B9DE-0C5732A8439A}" type="presParOf" srcId="{CF440455-F20F-4420-9A09-2332C484D67C}" destId="{0B938968-38B0-4369-8EF3-F0CBEAEDB15E}" srcOrd="1" destOrd="0" presId="urn:microsoft.com/office/officeart/2005/8/layout/hierarchy2"/>
    <dgm:cxn modelId="{C327C004-1554-463B-8A16-6800F410AF2A}" type="presParOf" srcId="{ABA16B9A-A90B-410F-B31A-26F6D84EDD6F}" destId="{6011A11E-E5D2-4918-829D-6786712BA3E1}" srcOrd="1" destOrd="0" presId="urn:microsoft.com/office/officeart/2005/8/layout/hierarchy2"/>
    <dgm:cxn modelId="{68F88CBB-C2B1-4A54-8B1F-AE5ADACAAA10}" type="presParOf" srcId="{6011A11E-E5D2-4918-829D-6786712BA3E1}" destId="{2FFBB85F-7832-4706-A582-6CFEAAAC9DB9}" srcOrd="0" destOrd="0" presId="urn:microsoft.com/office/officeart/2005/8/layout/hierarchy2"/>
    <dgm:cxn modelId="{687058F4-3F20-4EA5-B39D-F2A3E5C06F2A}" type="presParOf" srcId="{6011A11E-E5D2-4918-829D-6786712BA3E1}" destId="{D329BB71-F037-4531-9C74-09E4F41AEC9A}" srcOrd="1" destOrd="0" presId="urn:microsoft.com/office/officeart/2005/8/layout/hierarchy2"/>
    <dgm:cxn modelId="{A48B4FAA-4FDD-47E8-BCB5-CB57658CD7F6}" type="presParOf" srcId="{D329BB71-F037-4531-9C74-09E4F41AEC9A}" destId="{D8C085E5-1EB2-4B45-9E54-1D52752002FA}" srcOrd="0" destOrd="0" presId="urn:microsoft.com/office/officeart/2005/8/layout/hierarchy2"/>
    <dgm:cxn modelId="{F8145242-51B3-4569-8C9C-914F7F137D3B}" type="presParOf" srcId="{D8C085E5-1EB2-4B45-9E54-1D52752002FA}" destId="{683368CF-77B8-4549-B5EF-806D947822C9}" srcOrd="0" destOrd="0" presId="urn:microsoft.com/office/officeart/2005/8/layout/hierarchy2"/>
    <dgm:cxn modelId="{4EC2A39C-5265-48BD-9E76-C3EA99FC008A}" type="presParOf" srcId="{D329BB71-F037-4531-9C74-09E4F41AEC9A}" destId="{6B0A2E15-D61D-4BC0-95CD-8DDACF0423AB}" srcOrd="1" destOrd="0" presId="urn:microsoft.com/office/officeart/2005/8/layout/hierarchy2"/>
    <dgm:cxn modelId="{1A60EEF3-E5FF-42E2-8C67-EC32573169CD}" type="presParOf" srcId="{6B0A2E15-D61D-4BC0-95CD-8DDACF0423AB}" destId="{8DB8D7CA-82A7-49A8-A607-57A3E7CEAE0D}" srcOrd="0" destOrd="0" presId="urn:microsoft.com/office/officeart/2005/8/layout/hierarchy2"/>
    <dgm:cxn modelId="{7819D1FD-3E25-4191-8028-22491F390FFE}" type="presParOf" srcId="{6B0A2E15-D61D-4BC0-95CD-8DDACF0423AB}" destId="{4457E2B5-85D8-48B1-AD0C-E4180170A163}" srcOrd="1" destOrd="0" presId="urn:microsoft.com/office/officeart/2005/8/layout/hierarchy2"/>
    <dgm:cxn modelId="{0BC3F747-7573-4C83-9A99-4E5AFA2142F2}" type="presParOf" srcId="{D329BB71-F037-4531-9C74-09E4F41AEC9A}" destId="{74FE32CD-F617-4CA7-903F-A4C07F7C05A7}" srcOrd="2" destOrd="0" presId="urn:microsoft.com/office/officeart/2005/8/layout/hierarchy2"/>
    <dgm:cxn modelId="{B5DE2E21-E9FA-4909-BBE9-DBAC6AE12DFE}" type="presParOf" srcId="{74FE32CD-F617-4CA7-903F-A4C07F7C05A7}" destId="{42E2C717-EBC5-497B-BD8E-6939C025BE5D}" srcOrd="0" destOrd="0" presId="urn:microsoft.com/office/officeart/2005/8/layout/hierarchy2"/>
    <dgm:cxn modelId="{D289E9F0-FECE-48BA-B971-1BC646AC6C44}" type="presParOf" srcId="{D329BB71-F037-4531-9C74-09E4F41AEC9A}" destId="{ED00AD6A-68B9-4FBD-82B8-FA5686F58504}" srcOrd="3" destOrd="0" presId="urn:microsoft.com/office/officeart/2005/8/layout/hierarchy2"/>
    <dgm:cxn modelId="{4D873B92-DD72-4FD5-9FEA-E8F237C2DD50}" type="presParOf" srcId="{ED00AD6A-68B9-4FBD-82B8-FA5686F58504}" destId="{065A22DB-1D83-49AC-AC24-1C6BD81BD353}" srcOrd="0" destOrd="0" presId="urn:microsoft.com/office/officeart/2005/8/layout/hierarchy2"/>
    <dgm:cxn modelId="{B0694344-F73E-41AF-A7FD-0052EEE106A3}" type="presParOf" srcId="{ED00AD6A-68B9-4FBD-82B8-FA5686F58504}" destId="{A552C583-AAAC-432E-AB92-B4D0B479213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42896D-07E7-4C5C-9962-826304C53C36}"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35885F9B-69BE-44F0-A666-160DD85E76C8}">
      <dgm:prSet phldrT="[Text]" custT="1"/>
      <dgm:spPr>
        <a:solidFill>
          <a:schemeClr val="accent1"/>
        </a:solidFill>
      </dgm:spPr>
      <dgm:t>
        <a:bodyPr/>
        <a:lstStyle/>
        <a:p>
          <a:r>
            <a:rPr lang="fr-CA" sz="1400" noProof="0" dirty="0"/>
            <a:t>Identifier les membres potentiels</a:t>
          </a:r>
        </a:p>
      </dgm:t>
    </dgm:pt>
    <dgm:pt modelId="{E3A250A6-78BF-478B-B4FA-356BFAB637F3}" type="parTrans" cxnId="{515595BE-163E-4927-A011-9825CD4F08A0}">
      <dgm:prSet/>
      <dgm:spPr/>
      <dgm:t>
        <a:bodyPr/>
        <a:lstStyle/>
        <a:p>
          <a:endParaRPr lang="fr-CA" sz="1200" noProof="0" dirty="0"/>
        </a:p>
      </dgm:t>
    </dgm:pt>
    <dgm:pt modelId="{4CDD2C7C-2928-407C-AAC9-0D8D8B27E897}" type="sibTrans" cxnId="{515595BE-163E-4927-A011-9825CD4F08A0}">
      <dgm:prSet/>
      <dgm:spPr/>
      <dgm:t>
        <a:bodyPr/>
        <a:lstStyle/>
        <a:p>
          <a:endParaRPr lang="fr-CA" sz="1200" noProof="0" dirty="0"/>
        </a:p>
      </dgm:t>
    </dgm:pt>
    <dgm:pt modelId="{C6D066A8-AD14-42C0-A2EA-BC3C90B8E6B7}">
      <dgm:prSet phldrT="[Text]" custT="1"/>
      <dgm:spPr>
        <a:solidFill>
          <a:schemeClr val="accent1"/>
        </a:solidFill>
      </dgm:spPr>
      <dgm:t>
        <a:bodyPr/>
        <a:lstStyle/>
        <a:p>
          <a:r>
            <a:rPr lang="fr-CA" sz="1400" noProof="0" dirty="0"/>
            <a:t>Attirer, recruter et accueillir de nouveaux membres</a:t>
          </a:r>
        </a:p>
      </dgm:t>
    </dgm:pt>
    <dgm:pt modelId="{F81F0F3B-5763-49CE-B1EA-335D9427F0D3}" type="parTrans" cxnId="{11BB4E4F-10DA-418E-B38E-6FA1C92FC2A0}">
      <dgm:prSet custT="1"/>
      <dgm:spPr>
        <a:ln>
          <a:solidFill>
            <a:schemeClr val="accent1"/>
          </a:solidFill>
        </a:ln>
      </dgm:spPr>
      <dgm:t>
        <a:bodyPr/>
        <a:lstStyle/>
        <a:p>
          <a:endParaRPr lang="fr-CA" sz="1200" noProof="0" dirty="0"/>
        </a:p>
      </dgm:t>
    </dgm:pt>
    <dgm:pt modelId="{9C380B26-A4A0-456C-A48E-4FA624F5DD74}" type="sibTrans" cxnId="{11BB4E4F-10DA-418E-B38E-6FA1C92FC2A0}">
      <dgm:prSet/>
      <dgm:spPr/>
      <dgm:t>
        <a:bodyPr/>
        <a:lstStyle/>
        <a:p>
          <a:endParaRPr lang="fr-CA" sz="1200" noProof="0" dirty="0"/>
        </a:p>
      </dgm:t>
    </dgm:pt>
    <dgm:pt modelId="{6CB2C616-F51F-4098-8E72-0F01B036A755}">
      <dgm:prSet phldrT="[Text]" custT="1"/>
      <dgm:spPr>
        <a:solidFill>
          <a:schemeClr val="accent1"/>
        </a:solidFill>
      </dgm:spPr>
      <dgm:t>
        <a:bodyPr/>
        <a:lstStyle/>
        <a:p>
          <a:r>
            <a:rPr lang="fr-CA" sz="1400" noProof="0" dirty="0"/>
            <a:t>Fidéliser les membres</a:t>
          </a:r>
        </a:p>
      </dgm:t>
    </dgm:pt>
    <dgm:pt modelId="{921270C8-037B-4DCF-BFAC-73818A379147}" type="parTrans" cxnId="{CB6B1B15-EC5C-4CCA-9760-4AD549690325}">
      <dgm:prSet custT="1"/>
      <dgm:spPr>
        <a:ln>
          <a:solidFill>
            <a:schemeClr val="accent1"/>
          </a:solidFill>
        </a:ln>
      </dgm:spPr>
      <dgm:t>
        <a:bodyPr/>
        <a:lstStyle/>
        <a:p>
          <a:endParaRPr lang="fr-CA" sz="1200" noProof="0" dirty="0"/>
        </a:p>
      </dgm:t>
    </dgm:pt>
    <dgm:pt modelId="{5F5E94D8-D641-4E43-B4D2-0A9EFF078510}" type="sibTrans" cxnId="{CB6B1B15-EC5C-4CCA-9760-4AD549690325}">
      <dgm:prSet/>
      <dgm:spPr/>
      <dgm:t>
        <a:bodyPr/>
        <a:lstStyle/>
        <a:p>
          <a:endParaRPr lang="fr-CA" sz="1200" noProof="0" dirty="0"/>
        </a:p>
      </dgm:t>
    </dgm:pt>
    <dgm:pt modelId="{FD0309C9-F9C7-4922-96F5-FAAA8738075F}">
      <dgm:prSet phldrT="[Text]" custT="1"/>
      <dgm:spPr>
        <a:solidFill>
          <a:srgbClr val="FFC000"/>
        </a:solidFill>
        <a:ln>
          <a:noFill/>
        </a:ln>
      </dgm:spPr>
      <dgm:t>
        <a:bodyPr/>
        <a:lstStyle/>
        <a:p>
          <a:r>
            <a:rPr lang="fr-CA" sz="1400" noProof="0" dirty="0"/>
            <a:t>Convertir certains membres en bénévoles</a:t>
          </a:r>
        </a:p>
      </dgm:t>
    </dgm:pt>
    <dgm:pt modelId="{C53AEFB0-A05F-436B-BBE1-C858BCB8EB0C}" type="parTrans" cxnId="{AF6A1B15-1020-473C-8907-A5AE96E2A73D}">
      <dgm:prSet/>
      <dgm:spPr>
        <a:ln>
          <a:solidFill>
            <a:schemeClr val="accent4"/>
          </a:solidFill>
        </a:ln>
      </dgm:spPr>
      <dgm:t>
        <a:bodyPr/>
        <a:lstStyle/>
        <a:p>
          <a:endParaRPr lang="fr-CA" sz="1200" noProof="0" dirty="0"/>
        </a:p>
      </dgm:t>
    </dgm:pt>
    <dgm:pt modelId="{A45F433C-434B-4554-BBB3-95824459BD84}" type="sibTrans" cxnId="{AF6A1B15-1020-473C-8907-A5AE96E2A73D}">
      <dgm:prSet/>
      <dgm:spPr/>
      <dgm:t>
        <a:bodyPr/>
        <a:lstStyle/>
        <a:p>
          <a:endParaRPr lang="fr-CA" sz="1200" noProof="0" dirty="0"/>
        </a:p>
      </dgm:t>
    </dgm:pt>
    <dgm:pt modelId="{D10C4DF6-13A0-450C-AA85-C1D69F0198E3}">
      <dgm:prSet phldrT="[Text]" custT="1"/>
      <dgm:spPr>
        <a:solidFill>
          <a:srgbClr val="FFC000"/>
        </a:solidFill>
        <a:ln>
          <a:noFill/>
        </a:ln>
      </dgm:spPr>
      <dgm:t>
        <a:bodyPr/>
        <a:lstStyle/>
        <a:p>
          <a:r>
            <a:rPr lang="fr-CA" sz="1200" noProof="0" dirty="0"/>
            <a:t>Intégrer bénévoles occasionnels, ambassadeurs et administrateurs</a:t>
          </a:r>
        </a:p>
      </dgm:t>
    </dgm:pt>
    <dgm:pt modelId="{A72E3D24-A70B-4473-B356-99A8B8231FCD}" type="parTrans" cxnId="{29F10824-CF69-4619-847D-C03D82637B81}">
      <dgm:prSet custT="1"/>
      <dgm:spPr>
        <a:ln>
          <a:solidFill>
            <a:srgbClr val="FFC000"/>
          </a:solidFill>
        </a:ln>
      </dgm:spPr>
      <dgm:t>
        <a:bodyPr/>
        <a:lstStyle/>
        <a:p>
          <a:endParaRPr lang="fr-CA" sz="1200" noProof="0" dirty="0"/>
        </a:p>
      </dgm:t>
    </dgm:pt>
    <dgm:pt modelId="{9F713BA0-4265-4A73-90D5-470C1251BC42}" type="sibTrans" cxnId="{29F10824-CF69-4619-847D-C03D82637B81}">
      <dgm:prSet/>
      <dgm:spPr/>
      <dgm:t>
        <a:bodyPr/>
        <a:lstStyle/>
        <a:p>
          <a:endParaRPr lang="fr-CA" sz="1200" noProof="0" dirty="0"/>
        </a:p>
      </dgm:t>
    </dgm:pt>
    <dgm:pt modelId="{CDFDFBDB-DA4E-4E08-BD76-AFBE2DA5750C}">
      <dgm:prSet custT="1"/>
      <dgm:spPr>
        <a:solidFill>
          <a:srgbClr val="FFC000"/>
        </a:solidFill>
        <a:ln>
          <a:noFill/>
        </a:ln>
      </dgm:spPr>
      <dgm:t>
        <a:bodyPr/>
        <a:lstStyle/>
        <a:p>
          <a:r>
            <a:rPr lang="fr-CA" sz="1200" noProof="0" dirty="0"/>
            <a:t>Fidéliser les bénévoles (incl. programme de reconnaissance)</a:t>
          </a:r>
        </a:p>
      </dgm:t>
    </dgm:pt>
    <dgm:pt modelId="{97FF2692-F7EC-4AE9-84DF-6761A2711C3E}" type="parTrans" cxnId="{93A81213-CC03-4BFD-A2BF-DC254723CC10}">
      <dgm:prSet custT="1"/>
      <dgm:spPr>
        <a:ln>
          <a:noFill/>
        </a:ln>
      </dgm:spPr>
      <dgm:t>
        <a:bodyPr/>
        <a:lstStyle/>
        <a:p>
          <a:endParaRPr lang="fr-CA" sz="1200" noProof="0" dirty="0"/>
        </a:p>
      </dgm:t>
    </dgm:pt>
    <dgm:pt modelId="{E91015AF-0AE2-4E96-B8F7-B1BC106853C1}" type="sibTrans" cxnId="{93A81213-CC03-4BFD-A2BF-DC254723CC10}">
      <dgm:prSet/>
      <dgm:spPr/>
      <dgm:t>
        <a:bodyPr/>
        <a:lstStyle/>
        <a:p>
          <a:endParaRPr lang="fr-CA" sz="1200" noProof="0" dirty="0"/>
        </a:p>
      </dgm:t>
    </dgm:pt>
    <dgm:pt modelId="{A7A5B87E-B5A6-4095-A20B-6C7B147E2D15}">
      <dgm:prSet custT="1"/>
      <dgm:spPr>
        <a:solidFill>
          <a:schemeClr val="accent1"/>
        </a:solidFill>
      </dgm:spPr>
      <dgm:t>
        <a:bodyPr/>
        <a:lstStyle/>
        <a:p>
          <a:r>
            <a:rPr lang="fr-CA" sz="1200" noProof="0" dirty="0"/>
            <a:t>Offrir des activités et événements</a:t>
          </a:r>
        </a:p>
      </dgm:t>
    </dgm:pt>
    <dgm:pt modelId="{DD914703-AAE3-4E99-A843-7639609A245F}" type="parTrans" cxnId="{F79C69B6-D840-4E53-ABB6-50995E6DBCAD}">
      <dgm:prSet custT="1"/>
      <dgm:spPr>
        <a:ln>
          <a:solidFill>
            <a:schemeClr val="accent1"/>
          </a:solidFill>
        </a:ln>
      </dgm:spPr>
      <dgm:t>
        <a:bodyPr/>
        <a:lstStyle/>
        <a:p>
          <a:endParaRPr lang="fr-CA" sz="1200" noProof="0" dirty="0"/>
        </a:p>
      </dgm:t>
    </dgm:pt>
    <dgm:pt modelId="{C5D8447E-3C15-4ECA-8DD8-ED77D8B3C7A8}" type="sibTrans" cxnId="{F79C69B6-D840-4E53-ABB6-50995E6DBCAD}">
      <dgm:prSet/>
      <dgm:spPr/>
      <dgm:t>
        <a:bodyPr/>
        <a:lstStyle/>
        <a:p>
          <a:endParaRPr lang="fr-CA" sz="1200" noProof="0" dirty="0"/>
        </a:p>
      </dgm:t>
    </dgm:pt>
    <dgm:pt modelId="{80CDBD6B-7B4E-4497-9787-1E7B458A856C}">
      <dgm:prSet custT="1"/>
      <dgm:spPr>
        <a:solidFill>
          <a:schemeClr val="accent1"/>
        </a:solidFill>
        <a:ln>
          <a:noFill/>
        </a:ln>
      </dgm:spPr>
      <dgm:t>
        <a:bodyPr/>
        <a:lstStyle/>
        <a:p>
          <a:r>
            <a:rPr lang="fr-CA" sz="1200" noProof="0" dirty="0"/>
            <a:t>Offrir un programme de rabais distinct et attrayant</a:t>
          </a:r>
        </a:p>
      </dgm:t>
    </dgm:pt>
    <dgm:pt modelId="{54270A3F-E5BC-40DB-8F37-933081B1ACAD}" type="parTrans" cxnId="{2C11FA32-68A8-431F-B814-7CCDC4BD289E}">
      <dgm:prSet custT="1"/>
      <dgm:spPr>
        <a:ln>
          <a:solidFill>
            <a:schemeClr val="accent1"/>
          </a:solidFill>
        </a:ln>
      </dgm:spPr>
      <dgm:t>
        <a:bodyPr/>
        <a:lstStyle/>
        <a:p>
          <a:endParaRPr lang="fr-CA" sz="1200" noProof="0" dirty="0"/>
        </a:p>
      </dgm:t>
    </dgm:pt>
    <dgm:pt modelId="{B9B8ACAD-F12C-40A7-A121-548617455E22}" type="sibTrans" cxnId="{2C11FA32-68A8-431F-B814-7CCDC4BD289E}">
      <dgm:prSet/>
      <dgm:spPr/>
      <dgm:t>
        <a:bodyPr/>
        <a:lstStyle/>
        <a:p>
          <a:endParaRPr lang="fr-CA" sz="1200" noProof="0" dirty="0"/>
        </a:p>
      </dgm:t>
    </dgm:pt>
    <dgm:pt modelId="{542D1F2B-EEEF-4537-9823-4F35AD4B9293}">
      <dgm:prSet custT="1"/>
      <dgm:spPr>
        <a:solidFill>
          <a:schemeClr val="accent1"/>
        </a:solidFill>
        <a:ln>
          <a:solidFill>
            <a:schemeClr val="accent1"/>
          </a:solidFill>
        </a:ln>
      </dgm:spPr>
      <dgm:t>
        <a:bodyPr/>
        <a:lstStyle/>
        <a:p>
          <a:r>
            <a:rPr lang="fr-CA" sz="1200" noProof="0" dirty="0"/>
            <a:t>Offrir des communications informatives et attrayantes</a:t>
          </a:r>
        </a:p>
      </dgm:t>
    </dgm:pt>
    <dgm:pt modelId="{B3FE4BCC-7D3E-4627-9756-0E2848098EA3}" type="parTrans" cxnId="{76127E39-0C68-4BC7-A080-5B4CA66C0B96}">
      <dgm:prSet custT="1"/>
      <dgm:spPr>
        <a:ln>
          <a:solidFill>
            <a:schemeClr val="accent1"/>
          </a:solidFill>
        </a:ln>
      </dgm:spPr>
      <dgm:t>
        <a:bodyPr/>
        <a:lstStyle/>
        <a:p>
          <a:endParaRPr lang="fr-CA" sz="1200" noProof="0" dirty="0"/>
        </a:p>
      </dgm:t>
    </dgm:pt>
    <dgm:pt modelId="{326B6C4E-7A8C-4AE5-80D9-CF003982862D}" type="sibTrans" cxnId="{76127E39-0C68-4BC7-A080-5B4CA66C0B96}">
      <dgm:prSet/>
      <dgm:spPr/>
      <dgm:t>
        <a:bodyPr/>
        <a:lstStyle/>
        <a:p>
          <a:endParaRPr lang="fr-CA" sz="1200" noProof="0" dirty="0"/>
        </a:p>
      </dgm:t>
    </dgm:pt>
    <dgm:pt modelId="{ABA16B9A-A90B-410F-B31A-26F6D84EDD6F}" type="pres">
      <dgm:prSet presAssocID="{5942896D-07E7-4C5C-9962-826304C53C36}" presName="diagram" presStyleCnt="0">
        <dgm:presLayoutVars>
          <dgm:chPref val="1"/>
          <dgm:dir/>
          <dgm:animOne val="branch"/>
          <dgm:animLvl val="lvl"/>
          <dgm:resizeHandles val="exact"/>
        </dgm:presLayoutVars>
      </dgm:prSet>
      <dgm:spPr/>
    </dgm:pt>
    <dgm:pt modelId="{B28E1C8D-18E2-46E1-BFE9-D2E9D6F22B78}" type="pres">
      <dgm:prSet presAssocID="{35885F9B-69BE-44F0-A666-160DD85E76C8}" presName="root1" presStyleCnt="0"/>
      <dgm:spPr/>
    </dgm:pt>
    <dgm:pt modelId="{1F997D34-A1F7-4B68-806F-A1F671AF9195}" type="pres">
      <dgm:prSet presAssocID="{35885F9B-69BE-44F0-A666-160DD85E76C8}" presName="LevelOneTextNode" presStyleLbl="node0" presStyleIdx="0" presStyleCnt="2">
        <dgm:presLayoutVars>
          <dgm:chPref val="3"/>
        </dgm:presLayoutVars>
      </dgm:prSet>
      <dgm:spPr/>
    </dgm:pt>
    <dgm:pt modelId="{29911578-9C89-4B3A-A5A2-D28DD75811C3}" type="pres">
      <dgm:prSet presAssocID="{35885F9B-69BE-44F0-A666-160DD85E76C8}" presName="level2hierChild" presStyleCnt="0"/>
      <dgm:spPr/>
    </dgm:pt>
    <dgm:pt modelId="{203AC27A-4D69-411E-BBCD-BD66BA90FFB6}" type="pres">
      <dgm:prSet presAssocID="{F81F0F3B-5763-49CE-B1EA-335D9427F0D3}" presName="conn2-1" presStyleLbl="parChTrans1D2" presStyleIdx="0" presStyleCnt="4"/>
      <dgm:spPr/>
    </dgm:pt>
    <dgm:pt modelId="{EC731543-7D32-4EBA-A2C8-20258941CFE7}" type="pres">
      <dgm:prSet presAssocID="{F81F0F3B-5763-49CE-B1EA-335D9427F0D3}" presName="connTx" presStyleLbl="parChTrans1D2" presStyleIdx="0" presStyleCnt="4"/>
      <dgm:spPr/>
    </dgm:pt>
    <dgm:pt modelId="{E09BEB21-0C2E-45D7-A231-17ADDE1FB347}" type="pres">
      <dgm:prSet presAssocID="{C6D066A8-AD14-42C0-A2EA-BC3C90B8E6B7}" presName="root2" presStyleCnt="0"/>
      <dgm:spPr/>
    </dgm:pt>
    <dgm:pt modelId="{38878832-DB98-478E-A46F-C50E72D9F9EB}" type="pres">
      <dgm:prSet presAssocID="{C6D066A8-AD14-42C0-A2EA-BC3C90B8E6B7}" presName="LevelTwoTextNode" presStyleLbl="node2" presStyleIdx="0" presStyleCnt="4" custLinFactNeighborX="-623" custLinFactNeighborY="860">
        <dgm:presLayoutVars>
          <dgm:chPref val="3"/>
        </dgm:presLayoutVars>
      </dgm:prSet>
      <dgm:spPr/>
    </dgm:pt>
    <dgm:pt modelId="{FADFA7F0-73F8-4981-9E44-5F2109F84217}" type="pres">
      <dgm:prSet presAssocID="{C6D066A8-AD14-42C0-A2EA-BC3C90B8E6B7}" presName="level3hierChild" presStyleCnt="0"/>
      <dgm:spPr/>
    </dgm:pt>
    <dgm:pt modelId="{631DFB40-DF0F-40A5-9B12-4CA62081AD20}" type="pres">
      <dgm:prSet presAssocID="{921270C8-037B-4DCF-BFAC-73818A379147}" presName="conn2-1" presStyleLbl="parChTrans1D2" presStyleIdx="1" presStyleCnt="4"/>
      <dgm:spPr/>
    </dgm:pt>
    <dgm:pt modelId="{F79267EF-DB26-40FC-A821-7401151AE336}" type="pres">
      <dgm:prSet presAssocID="{921270C8-037B-4DCF-BFAC-73818A379147}" presName="connTx" presStyleLbl="parChTrans1D2" presStyleIdx="1" presStyleCnt="4"/>
      <dgm:spPr/>
    </dgm:pt>
    <dgm:pt modelId="{E34ECB1E-46B3-43F4-8B23-BE18769B8FCA}" type="pres">
      <dgm:prSet presAssocID="{6CB2C616-F51F-4098-8E72-0F01B036A755}" presName="root2" presStyleCnt="0"/>
      <dgm:spPr/>
    </dgm:pt>
    <dgm:pt modelId="{AE024F56-040A-40A6-8A1F-C03945596E54}" type="pres">
      <dgm:prSet presAssocID="{6CB2C616-F51F-4098-8E72-0F01B036A755}" presName="LevelTwoTextNode" presStyleLbl="node2" presStyleIdx="1" presStyleCnt="4" custLinFactNeighborX="-1212" custLinFactNeighborY="17571">
        <dgm:presLayoutVars>
          <dgm:chPref val="3"/>
        </dgm:presLayoutVars>
      </dgm:prSet>
      <dgm:spPr/>
    </dgm:pt>
    <dgm:pt modelId="{43A8603A-B47C-46AD-9315-592DBF092348}" type="pres">
      <dgm:prSet presAssocID="{6CB2C616-F51F-4098-8E72-0F01B036A755}" presName="level3hierChild" presStyleCnt="0"/>
      <dgm:spPr/>
    </dgm:pt>
    <dgm:pt modelId="{762B0758-E7BD-49B5-A83F-58DDA94DD1EA}" type="pres">
      <dgm:prSet presAssocID="{DD914703-AAE3-4E99-A843-7639609A245F}" presName="conn2-1" presStyleLbl="parChTrans1D3" presStyleIdx="0" presStyleCnt="3"/>
      <dgm:spPr/>
    </dgm:pt>
    <dgm:pt modelId="{8EE81598-747A-432D-A007-077BE67F89AA}" type="pres">
      <dgm:prSet presAssocID="{DD914703-AAE3-4E99-A843-7639609A245F}" presName="connTx" presStyleLbl="parChTrans1D3" presStyleIdx="0" presStyleCnt="3"/>
      <dgm:spPr/>
    </dgm:pt>
    <dgm:pt modelId="{F83BC531-B24A-4A53-BC1C-918EB5CF57CD}" type="pres">
      <dgm:prSet presAssocID="{A7A5B87E-B5A6-4095-A20B-6C7B147E2D15}" presName="root2" presStyleCnt="0"/>
      <dgm:spPr/>
    </dgm:pt>
    <dgm:pt modelId="{6C592317-BD6E-464A-B1A1-F3363D453F02}" type="pres">
      <dgm:prSet presAssocID="{A7A5B87E-B5A6-4095-A20B-6C7B147E2D15}" presName="LevelTwoTextNode" presStyleLbl="node3" presStyleIdx="0" presStyleCnt="3" custScaleX="113378" custScaleY="71105" custLinFactNeighborX="372" custLinFactNeighborY="30225">
        <dgm:presLayoutVars>
          <dgm:chPref val="3"/>
        </dgm:presLayoutVars>
      </dgm:prSet>
      <dgm:spPr/>
    </dgm:pt>
    <dgm:pt modelId="{DE00FD45-06B1-405B-92D3-0E90668EBC7B}" type="pres">
      <dgm:prSet presAssocID="{A7A5B87E-B5A6-4095-A20B-6C7B147E2D15}" presName="level3hierChild" presStyleCnt="0"/>
      <dgm:spPr/>
    </dgm:pt>
    <dgm:pt modelId="{2A9BCC05-E47B-4A49-8D5F-8813DD7F2EED}" type="pres">
      <dgm:prSet presAssocID="{54270A3F-E5BC-40DB-8F37-933081B1ACAD}" presName="conn2-1" presStyleLbl="parChTrans1D3" presStyleIdx="1" presStyleCnt="3"/>
      <dgm:spPr/>
    </dgm:pt>
    <dgm:pt modelId="{CB5E56E9-B7E6-419D-B806-70436088CFCE}" type="pres">
      <dgm:prSet presAssocID="{54270A3F-E5BC-40DB-8F37-933081B1ACAD}" presName="connTx" presStyleLbl="parChTrans1D3" presStyleIdx="1" presStyleCnt="3"/>
      <dgm:spPr/>
    </dgm:pt>
    <dgm:pt modelId="{57CEA22E-F46E-4016-AF5E-42D0BD5525B8}" type="pres">
      <dgm:prSet presAssocID="{80CDBD6B-7B4E-4497-9787-1E7B458A856C}" presName="root2" presStyleCnt="0"/>
      <dgm:spPr/>
    </dgm:pt>
    <dgm:pt modelId="{85665A67-6E6E-4C7F-A8B1-3E4D16623E52}" type="pres">
      <dgm:prSet presAssocID="{80CDBD6B-7B4E-4497-9787-1E7B458A856C}" presName="LevelTwoTextNode" presStyleLbl="node3" presStyleIdx="1" presStyleCnt="3" custScaleX="112593" custScaleY="65298" custLinFactNeighborX="1157" custLinFactNeighborY="20025">
        <dgm:presLayoutVars>
          <dgm:chPref val="3"/>
        </dgm:presLayoutVars>
      </dgm:prSet>
      <dgm:spPr/>
    </dgm:pt>
    <dgm:pt modelId="{AEDA20AF-73A8-44D4-AA9D-7C65D3A880CC}" type="pres">
      <dgm:prSet presAssocID="{80CDBD6B-7B4E-4497-9787-1E7B458A856C}" presName="level3hierChild" presStyleCnt="0"/>
      <dgm:spPr/>
    </dgm:pt>
    <dgm:pt modelId="{3F8EE347-4BC3-49D4-99C9-C18F7244C678}" type="pres">
      <dgm:prSet presAssocID="{B3FE4BCC-7D3E-4627-9756-0E2848098EA3}" presName="conn2-1" presStyleLbl="parChTrans1D3" presStyleIdx="2" presStyleCnt="3"/>
      <dgm:spPr/>
    </dgm:pt>
    <dgm:pt modelId="{FA90CC49-63F5-4031-B29B-55EB323840D4}" type="pres">
      <dgm:prSet presAssocID="{B3FE4BCC-7D3E-4627-9756-0E2848098EA3}" presName="connTx" presStyleLbl="parChTrans1D3" presStyleIdx="2" presStyleCnt="3"/>
      <dgm:spPr/>
    </dgm:pt>
    <dgm:pt modelId="{CF440455-F20F-4420-9A09-2332C484D67C}" type="pres">
      <dgm:prSet presAssocID="{542D1F2B-EEEF-4537-9823-4F35AD4B9293}" presName="root2" presStyleCnt="0"/>
      <dgm:spPr/>
    </dgm:pt>
    <dgm:pt modelId="{A905AD4D-B896-44EA-9FDA-01E1F89678C2}" type="pres">
      <dgm:prSet presAssocID="{542D1F2B-EEEF-4537-9823-4F35AD4B9293}" presName="LevelTwoTextNode" presStyleLbl="node3" presStyleIdx="2" presStyleCnt="3" custScaleX="110802" custScaleY="78544" custLinFactNeighborX="2948" custLinFactNeighborY="9090">
        <dgm:presLayoutVars>
          <dgm:chPref val="3"/>
        </dgm:presLayoutVars>
      </dgm:prSet>
      <dgm:spPr/>
    </dgm:pt>
    <dgm:pt modelId="{0B938968-38B0-4369-8EF3-F0CBEAEDB15E}" type="pres">
      <dgm:prSet presAssocID="{542D1F2B-EEEF-4537-9823-4F35AD4B9293}" presName="level3hierChild" presStyleCnt="0"/>
      <dgm:spPr/>
    </dgm:pt>
    <dgm:pt modelId="{6011A11E-E5D2-4918-829D-6786712BA3E1}" type="pres">
      <dgm:prSet presAssocID="{FD0309C9-F9C7-4922-96F5-FAAA8738075F}" presName="root1" presStyleCnt="0"/>
      <dgm:spPr/>
    </dgm:pt>
    <dgm:pt modelId="{2FFBB85F-7832-4706-A582-6CFEAAAC9DB9}" type="pres">
      <dgm:prSet presAssocID="{FD0309C9-F9C7-4922-96F5-FAAA8738075F}" presName="LevelOneTextNode" presStyleLbl="node0" presStyleIdx="1" presStyleCnt="2" custScaleY="114943" custLinFactX="37734" custLinFactNeighborX="100000" custLinFactNeighborY="48432">
        <dgm:presLayoutVars>
          <dgm:chPref val="3"/>
        </dgm:presLayoutVars>
      </dgm:prSet>
      <dgm:spPr/>
    </dgm:pt>
    <dgm:pt modelId="{D329BB71-F037-4531-9C74-09E4F41AEC9A}" type="pres">
      <dgm:prSet presAssocID="{FD0309C9-F9C7-4922-96F5-FAAA8738075F}" presName="level2hierChild" presStyleCnt="0"/>
      <dgm:spPr/>
    </dgm:pt>
    <dgm:pt modelId="{D8C085E5-1EB2-4B45-9E54-1D52752002FA}" type="pres">
      <dgm:prSet presAssocID="{A72E3D24-A70B-4473-B356-99A8B8231FCD}" presName="conn2-1" presStyleLbl="parChTrans1D2" presStyleIdx="2" presStyleCnt="4"/>
      <dgm:spPr/>
    </dgm:pt>
    <dgm:pt modelId="{683368CF-77B8-4549-B5EF-806D947822C9}" type="pres">
      <dgm:prSet presAssocID="{A72E3D24-A70B-4473-B356-99A8B8231FCD}" presName="connTx" presStyleLbl="parChTrans1D2" presStyleIdx="2" presStyleCnt="4"/>
      <dgm:spPr/>
    </dgm:pt>
    <dgm:pt modelId="{6B0A2E15-D61D-4BC0-95CD-8DDACF0423AB}" type="pres">
      <dgm:prSet presAssocID="{D10C4DF6-13A0-450C-AA85-C1D69F0198E3}" presName="root2" presStyleCnt="0"/>
      <dgm:spPr/>
    </dgm:pt>
    <dgm:pt modelId="{8DB8D7CA-82A7-49A8-A607-57A3E7CEAE0D}" type="pres">
      <dgm:prSet presAssocID="{D10C4DF6-13A0-450C-AA85-C1D69F0198E3}" presName="LevelTwoTextNode" presStyleLbl="node2" presStyleIdx="2" presStyleCnt="4" custScaleX="115437" custScaleY="113001" custLinFactX="38149" custLinFactNeighborX="100000" custLinFactNeighborY="82431">
        <dgm:presLayoutVars>
          <dgm:chPref val="3"/>
        </dgm:presLayoutVars>
      </dgm:prSet>
      <dgm:spPr/>
    </dgm:pt>
    <dgm:pt modelId="{4457E2B5-85D8-48B1-AD0C-E4180170A163}" type="pres">
      <dgm:prSet presAssocID="{D10C4DF6-13A0-450C-AA85-C1D69F0198E3}" presName="level3hierChild" presStyleCnt="0"/>
      <dgm:spPr/>
    </dgm:pt>
    <dgm:pt modelId="{74FE32CD-F617-4CA7-903F-A4C07F7C05A7}" type="pres">
      <dgm:prSet presAssocID="{97FF2692-F7EC-4AE9-84DF-6761A2711C3E}" presName="conn2-1" presStyleLbl="parChTrans1D2" presStyleIdx="3" presStyleCnt="4"/>
      <dgm:spPr/>
    </dgm:pt>
    <dgm:pt modelId="{42E2C717-EBC5-497B-BD8E-6939C025BE5D}" type="pres">
      <dgm:prSet presAssocID="{97FF2692-F7EC-4AE9-84DF-6761A2711C3E}" presName="connTx" presStyleLbl="parChTrans1D2" presStyleIdx="3" presStyleCnt="4"/>
      <dgm:spPr/>
    </dgm:pt>
    <dgm:pt modelId="{ED00AD6A-68B9-4FBD-82B8-FA5686F58504}" type="pres">
      <dgm:prSet presAssocID="{CDFDFBDB-DA4E-4E08-BD76-AFBE2DA5750C}" presName="root2" presStyleCnt="0"/>
      <dgm:spPr/>
    </dgm:pt>
    <dgm:pt modelId="{065A22DB-1D83-49AC-AC24-1C6BD81BD353}" type="pres">
      <dgm:prSet presAssocID="{CDFDFBDB-DA4E-4E08-BD76-AFBE2DA5750C}" presName="LevelTwoTextNode" presStyleLbl="node2" presStyleIdx="3" presStyleCnt="4" custScaleX="115437" custScaleY="76705" custLinFactX="37946" custLinFactNeighborX="100000" custLinFactNeighborY="95115">
        <dgm:presLayoutVars>
          <dgm:chPref val="3"/>
        </dgm:presLayoutVars>
      </dgm:prSet>
      <dgm:spPr/>
    </dgm:pt>
    <dgm:pt modelId="{A552C583-AAAC-432E-AB92-B4D0B4792137}" type="pres">
      <dgm:prSet presAssocID="{CDFDFBDB-DA4E-4E08-BD76-AFBE2DA5750C}" presName="level3hierChild" presStyleCnt="0"/>
      <dgm:spPr/>
    </dgm:pt>
  </dgm:ptLst>
  <dgm:cxnLst>
    <dgm:cxn modelId="{8235B209-AEB4-4E68-8027-1036AEC4124D}" type="presOf" srcId="{6CB2C616-F51F-4098-8E72-0F01B036A755}" destId="{AE024F56-040A-40A6-8A1F-C03945596E54}" srcOrd="0" destOrd="0" presId="urn:microsoft.com/office/officeart/2005/8/layout/hierarchy2"/>
    <dgm:cxn modelId="{94C5330C-62C3-4C7B-9C0B-578DC8113FDC}" type="presOf" srcId="{A72E3D24-A70B-4473-B356-99A8B8231FCD}" destId="{683368CF-77B8-4549-B5EF-806D947822C9}" srcOrd="1" destOrd="0" presId="urn:microsoft.com/office/officeart/2005/8/layout/hierarchy2"/>
    <dgm:cxn modelId="{FFA2600E-E1C0-4B68-8D55-294059604F6B}" type="presOf" srcId="{DD914703-AAE3-4E99-A843-7639609A245F}" destId="{8EE81598-747A-432D-A007-077BE67F89AA}" srcOrd="1" destOrd="0" presId="urn:microsoft.com/office/officeart/2005/8/layout/hierarchy2"/>
    <dgm:cxn modelId="{0094A20F-F8BF-453D-93A9-CF6CAAA13783}" type="presOf" srcId="{B3FE4BCC-7D3E-4627-9756-0E2848098EA3}" destId="{FA90CC49-63F5-4031-B29B-55EB323840D4}" srcOrd="1" destOrd="0" presId="urn:microsoft.com/office/officeart/2005/8/layout/hierarchy2"/>
    <dgm:cxn modelId="{93A81213-CC03-4BFD-A2BF-DC254723CC10}" srcId="{FD0309C9-F9C7-4922-96F5-FAAA8738075F}" destId="{CDFDFBDB-DA4E-4E08-BD76-AFBE2DA5750C}" srcOrd="1" destOrd="0" parTransId="{97FF2692-F7EC-4AE9-84DF-6761A2711C3E}" sibTransId="{E91015AF-0AE2-4E96-B8F7-B1BC106853C1}"/>
    <dgm:cxn modelId="{AF6A1B15-1020-473C-8907-A5AE96E2A73D}" srcId="{5942896D-07E7-4C5C-9962-826304C53C36}" destId="{FD0309C9-F9C7-4922-96F5-FAAA8738075F}" srcOrd="1" destOrd="0" parTransId="{C53AEFB0-A05F-436B-BBE1-C858BCB8EB0C}" sibTransId="{A45F433C-434B-4554-BBB3-95824459BD84}"/>
    <dgm:cxn modelId="{CB6B1B15-EC5C-4CCA-9760-4AD549690325}" srcId="{35885F9B-69BE-44F0-A666-160DD85E76C8}" destId="{6CB2C616-F51F-4098-8E72-0F01B036A755}" srcOrd="1" destOrd="0" parTransId="{921270C8-037B-4DCF-BFAC-73818A379147}" sibTransId="{5F5E94D8-D641-4E43-B4D2-0A9EFF078510}"/>
    <dgm:cxn modelId="{29F10824-CF69-4619-847D-C03D82637B81}" srcId="{FD0309C9-F9C7-4922-96F5-FAAA8738075F}" destId="{D10C4DF6-13A0-450C-AA85-C1D69F0198E3}" srcOrd="0" destOrd="0" parTransId="{A72E3D24-A70B-4473-B356-99A8B8231FCD}" sibTransId="{9F713BA0-4265-4A73-90D5-470C1251BC42}"/>
    <dgm:cxn modelId="{2C11FA32-68A8-431F-B814-7CCDC4BD289E}" srcId="{6CB2C616-F51F-4098-8E72-0F01B036A755}" destId="{80CDBD6B-7B4E-4497-9787-1E7B458A856C}" srcOrd="1" destOrd="0" parTransId="{54270A3F-E5BC-40DB-8F37-933081B1ACAD}" sibTransId="{B9B8ACAD-F12C-40A7-A121-548617455E22}"/>
    <dgm:cxn modelId="{76127E39-0C68-4BC7-A080-5B4CA66C0B96}" srcId="{6CB2C616-F51F-4098-8E72-0F01B036A755}" destId="{542D1F2B-EEEF-4537-9823-4F35AD4B9293}" srcOrd="2" destOrd="0" parTransId="{B3FE4BCC-7D3E-4627-9756-0E2848098EA3}" sibTransId="{326B6C4E-7A8C-4AE5-80D9-CF003982862D}"/>
    <dgm:cxn modelId="{02A97B40-4E37-4583-BB5F-250D2BE6544B}" type="presOf" srcId="{A72E3D24-A70B-4473-B356-99A8B8231FCD}" destId="{D8C085E5-1EB2-4B45-9E54-1D52752002FA}" srcOrd="0" destOrd="0" presId="urn:microsoft.com/office/officeart/2005/8/layout/hierarchy2"/>
    <dgm:cxn modelId="{337B1C4B-0EF8-4E03-9B1A-3C475E49999A}" type="presOf" srcId="{97FF2692-F7EC-4AE9-84DF-6761A2711C3E}" destId="{42E2C717-EBC5-497B-BD8E-6939C025BE5D}" srcOrd="1" destOrd="0" presId="urn:microsoft.com/office/officeart/2005/8/layout/hierarchy2"/>
    <dgm:cxn modelId="{E2CB7B4B-5E95-4C87-96ED-BF5DDB749F9B}" type="presOf" srcId="{35885F9B-69BE-44F0-A666-160DD85E76C8}" destId="{1F997D34-A1F7-4B68-806F-A1F671AF9195}" srcOrd="0" destOrd="0" presId="urn:microsoft.com/office/officeart/2005/8/layout/hierarchy2"/>
    <dgm:cxn modelId="{B2B6EF6D-13E9-4828-BFA2-5FF5792E680E}" type="presOf" srcId="{F81F0F3B-5763-49CE-B1EA-335D9427F0D3}" destId="{203AC27A-4D69-411E-BBCD-BD66BA90FFB6}" srcOrd="0" destOrd="0" presId="urn:microsoft.com/office/officeart/2005/8/layout/hierarchy2"/>
    <dgm:cxn modelId="{11BB4E4F-10DA-418E-B38E-6FA1C92FC2A0}" srcId="{35885F9B-69BE-44F0-A666-160DD85E76C8}" destId="{C6D066A8-AD14-42C0-A2EA-BC3C90B8E6B7}" srcOrd="0" destOrd="0" parTransId="{F81F0F3B-5763-49CE-B1EA-335D9427F0D3}" sibTransId="{9C380B26-A4A0-456C-A48E-4FA624F5DD74}"/>
    <dgm:cxn modelId="{42654D73-9064-46A9-B57D-EE9C463DA6FF}" type="presOf" srcId="{5942896D-07E7-4C5C-9962-826304C53C36}" destId="{ABA16B9A-A90B-410F-B31A-26F6D84EDD6F}" srcOrd="0" destOrd="0" presId="urn:microsoft.com/office/officeart/2005/8/layout/hierarchy2"/>
    <dgm:cxn modelId="{0DE7D574-A987-424F-A623-2AA3F844F15C}" type="presOf" srcId="{A7A5B87E-B5A6-4095-A20B-6C7B147E2D15}" destId="{6C592317-BD6E-464A-B1A1-F3363D453F02}" srcOrd="0" destOrd="0" presId="urn:microsoft.com/office/officeart/2005/8/layout/hierarchy2"/>
    <dgm:cxn modelId="{17640F7C-4B7B-4604-A8F6-3166BF7A9A7E}" type="presOf" srcId="{DD914703-AAE3-4E99-A843-7639609A245F}" destId="{762B0758-E7BD-49B5-A83F-58DDA94DD1EA}" srcOrd="0" destOrd="0" presId="urn:microsoft.com/office/officeart/2005/8/layout/hierarchy2"/>
    <dgm:cxn modelId="{935D9E8D-51FF-434B-B3B0-C83180839A01}" type="presOf" srcId="{F81F0F3B-5763-49CE-B1EA-335D9427F0D3}" destId="{EC731543-7D32-4EBA-A2C8-20258941CFE7}" srcOrd="1" destOrd="0" presId="urn:microsoft.com/office/officeart/2005/8/layout/hierarchy2"/>
    <dgm:cxn modelId="{3392C499-E248-479F-BF24-B523C3659FA6}" type="presOf" srcId="{542D1F2B-EEEF-4537-9823-4F35AD4B9293}" destId="{A905AD4D-B896-44EA-9FDA-01E1F89678C2}" srcOrd="0" destOrd="0" presId="urn:microsoft.com/office/officeart/2005/8/layout/hierarchy2"/>
    <dgm:cxn modelId="{4AA9FA9F-B7DF-4AA7-B7A2-85C386805A1E}" type="presOf" srcId="{54270A3F-E5BC-40DB-8F37-933081B1ACAD}" destId="{CB5E56E9-B7E6-419D-B806-70436088CFCE}" srcOrd="1" destOrd="0" presId="urn:microsoft.com/office/officeart/2005/8/layout/hierarchy2"/>
    <dgm:cxn modelId="{7F7C62A6-D165-4DEC-9CC8-68EBC03D56A1}" type="presOf" srcId="{CDFDFBDB-DA4E-4E08-BD76-AFBE2DA5750C}" destId="{065A22DB-1D83-49AC-AC24-1C6BD81BD353}" srcOrd="0" destOrd="0" presId="urn:microsoft.com/office/officeart/2005/8/layout/hierarchy2"/>
    <dgm:cxn modelId="{771668A9-F1F5-40C4-BAAB-8A943191098A}" type="presOf" srcId="{921270C8-037B-4DCF-BFAC-73818A379147}" destId="{F79267EF-DB26-40FC-A821-7401151AE336}" srcOrd="1" destOrd="0" presId="urn:microsoft.com/office/officeart/2005/8/layout/hierarchy2"/>
    <dgm:cxn modelId="{BDB952AA-3084-4949-8011-B3FDE39350EE}" type="presOf" srcId="{80CDBD6B-7B4E-4497-9787-1E7B458A856C}" destId="{85665A67-6E6E-4C7F-A8B1-3E4D16623E52}" srcOrd="0" destOrd="0" presId="urn:microsoft.com/office/officeart/2005/8/layout/hierarchy2"/>
    <dgm:cxn modelId="{C09C9CAB-9C63-4F1F-BD86-C9C9A1BB4B71}" type="presOf" srcId="{97FF2692-F7EC-4AE9-84DF-6761A2711C3E}" destId="{74FE32CD-F617-4CA7-903F-A4C07F7C05A7}" srcOrd="0" destOrd="0" presId="urn:microsoft.com/office/officeart/2005/8/layout/hierarchy2"/>
    <dgm:cxn modelId="{F79C69B6-D840-4E53-ABB6-50995E6DBCAD}" srcId="{6CB2C616-F51F-4098-8E72-0F01B036A755}" destId="{A7A5B87E-B5A6-4095-A20B-6C7B147E2D15}" srcOrd="0" destOrd="0" parTransId="{DD914703-AAE3-4E99-A843-7639609A245F}" sibTransId="{C5D8447E-3C15-4ECA-8DD8-ED77D8B3C7A8}"/>
    <dgm:cxn modelId="{58E759BB-4F71-486E-85AB-1E7F2CB1052F}" type="presOf" srcId="{54270A3F-E5BC-40DB-8F37-933081B1ACAD}" destId="{2A9BCC05-E47B-4A49-8D5F-8813DD7F2EED}" srcOrd="0" destOrd="0" presId="urn:microsoft.com/office/officeart/2005/8/layout/hierarchy2"/>
    <dgm:cxn modelId="{3E5DD5BD-27BD-4056-BC74-60C9D2FF0F7E}" type="presOf" srcId="{B3FE4BCC-7D3E-4627-9756-0E2848098EA3}" destId="{3F8EE347-4BC3-49D4-99C9-C18F7244C678}" srcOrd="0" destOrd="0" presId="urn:microsoft.com/office/officeart/2005/8/layout/hierarchy2"/>
    <dgm:cxn modelId="{515595BE-163E-4927-A011-9825CD4F08A0}" srcId="{5942896D-07E7-4C5C-9962-826304C53C36}" destId="{35885F9B-69BE-44F0-A666-160DD85E76C8}" srcOrd="0" destOrd="0" parTransId="{E3A250A6-78BF-478B-B4FA-356BFAB637F3}" sibTransId="{4CDD2C7C-2928-407C-AAC9-0D8D8B27E897}"/>
    <dgm:cxn modelId="{46FA79E7-825D-4DA7-B993-A6F2B0FC7A2F}" type="presOf" srcId="{C6D066A8-AD14-42C0-A2EA-BC3C90B8E6B7}" destId="{38878832-DB98-478E-A46F-C50E72D9F9EB}" srcOrd="0" destOrd="0" presId="urn:microsoft.com/office/officeart/2005/8/layout/hierarchy2"/>
    <dgm:cxn modelId="{C00886EE-899B-4A69-9166-4353A3E97848}" type="presOf" srcId="{D10C4DF6-13A0-450C-AA85-C1D69F0198E3}" destId="{8DB8D7CA-82A7-49A8-A607-57A3E7CEAE0D}" srcOrd="0" destOrd="0" presId="urn:microsoft.com/office/officeart/2005/8/layout/hierarchy2"/>
    <dgm:cxn modelId="{7C91A8F3-27CE-4048-8F28-9FA7057F9DC2}" type="presOf" srcId="{FD0309C9-F9C7-4922-96F5-FAAA8738075F}" destId="{2FFBB85F-7832-4706-A582-6CFEAAAC9DB9}" srcOrd="0" destOrd="0" presId="urn:microsoft.com/office/officeart/2005/8/layout/hierarchy2"/>
    <dgm:cxn modelId="{357F56FF-AEDC-40D6-AA39-AA5D8F9CCE2D}" type="presOf" srcId="{921270C8-037B-4DCF-BFAC-73818A379147}" destId="{631DFB40-DF0F-40A5-9B12-4CA62081AD20}" srcOrd="0" destOrd="0" presId="urn:microsoft.com/office/officeart/2005/8/layout/hierarchy2"/>
    <dgm:cxn modelId="{4EEE99DD-8345-4125-ABF2-2CE02EE67BCB}" type="presParOf" srcId="{ABA16B9A-A90B-410F-B31A-26F6D84EDD6F}" destId="{B28E1C8D-18E2-46E1-BFE9-D2E9D6F22B78}" srcOrd="0" destOrd="0" presId="urn:microsoft.com/office/officeart/2005/8/layout/hierarchy2"/>
    <dgm:cxn modelId="{9DD08649-E457-4280-9ADC-A7B77918143B}" type="presParOf" srcId="{B28E1C8D-18E2-46E1-BFE9-D2E9D6F22B78}" destId="{1F997D34-A1F7-4B68-806F-A1F671AF9195}" srcOrd="0" destOrd="0" presId="urn:microsoft.com/office/officeart/2005/8/layout/hierarchy2"/>
    <dgm:cxn modelId="{326AC59C-172D-4EE0-8272-7D9DC6EBB08A}" type="presParOf" srcId="{B28E1C8D-18E2-46E1-BFE9-D2E9D6F22B78}" destId="{29911578-9C89-4B3A-A5A2-D28DD75811C3}" srcOrd="1" destOrd="0" presId="urn:microsoft.com/office/officeart/2005/8/layout/hierarchy2"/>
    <dgm:cxn modelId="{D8F47C4C-1F46-4800-8F60-9AF341736AB2}" type="presParOf" srcId="{29911578-9C89-4B3A-A5A2-D28DD75811C3}" destId="{203AC27A-4D69-411E-BBCD-BD66BA90FFB6}" srcOrd="0" destOrd="0" presId="urn:microsoft.com/office/officeart/2005/8/layout/hierarchy2"/>
    <dgm:cxn modelId="{E50BE4F2-4F3D-4812-8351-CCA0B2AE8E35}" type="presParOf" srcId="{203AC27A-4D69-411E-BBCD-BD66BA90FFB6}" destId="{EC731543-7D32-4EBA-A2C8-20258941CFE7}" srcOrd="0" destOrd="0" presId="urn:microsoft.com/office/officeart/2005/8/layout/hierarchy2"/>
    <dgm:cxn modelId="{56C10F50-D1EB-4749-B513-6987B8ED953D}" type="presParOf" srcId="{29911578-9C89-4B3A-A5A2-D28DD75811C3}" destId="{E09BEB21-0C2E-45D7-A231-17ADDE1FB347}" srcOrd="1" destOrd="0" presId="urn:microsoft.com/office/officeart/2005/8/layout/hierarchy2"/>
    <dgm:cxn modelId="{6C2A3926-2E06-4CAE-B504-BFB910004A8F}" type="presParOf" srcId="{E09BEB21-0C2E-45D7-A231-17ADDE1FB347}" destId="{38878832-DB98-478E-A46F-C50E72D9F9EB}" srcOrd="0" destOrd="0" presId="urn:microsoft.com/office/officeart/2005/8/layout/hierarchy2"/>
    <dgm:cxn modelId="{2D3B1DD7-FC2F-46CF-9ACE-65EAE0207DDD}" type="presParOf" srcId="{E09BEB21-0C2E-45D7-A231-17ADDE1FB347}" destId="{FADFA7F0-73F8-4981-9E44-5F2109F84217}" srcOrd="1" destOrd="0" presId="urn:microsoft.com/office/officeart/2005/8/layout/hierarchy2"/>
    <dgm:cxn modelId="{01C3BFD5-BE78-45A0-82BA-DC49E0943259}" type="presParOf" srcId="{29911578-9C89-4B3A-A5A2-D28DD75811C3}" destId="{631DFB40-DF0F-40A5-9B12-4CA62081AD20}" srcOrd="2" destOrd="0" presId="urn:microsoft.com/office/officeart/2005/8/layout/hierarchy2"/>
    <dgm:cxn modelId="{6A2D5971-D011-47AC-AAD8-9B8141CC3E65}" type="presParOf" srcId="{631DFB40-DF0F-40A5-9B12-4CA62081AD20}" destId="{F79267EF-DB26-40FC-A821-7401151AE336}" srcOrd="0" destOrd="0" presId="urn:microsoft.com/office/officeart/2005/8/layout/hierarchy2"/>
    <dgm:cxn modelId="{CE9AA1AF-6CE5-4C4A-BFEB-82ACC9E7C845}" type="presParOf" srcId="{29911578-9C89-4B3A-A5A2-D28DD75811C3}" destId="{E34ECB1E-46B3-43F4-8B23-BE18769B8FCA}" srcOrd="3" destOrd="0" presId="urn:microsoft.com/office/officeart/2005/8/layout/hierarchy2"/>
    <dgm:cxn modelId="{FE05BA91-788E-484F-8F00-59F72FA42F78}" type="presParOf" srcId="{E34ECB1E-46B3-43F4-8B23-BE18769B8FCA}" destId="{AE024F56-040A-40A6-8A1F-C03945596E54}" srcOrd="0" destOrd="0" presId="urn:microsoft.com/office/officeart/2005/8/layout/hierarchy2"/>
    <dgm:cxn modelId="{3885ADCF-4D41-470F-9EBB-B59309F39F2A}" type="presParOf" srcId="{E34ECB1E-46B3-43F4-8B23-BE18769B8FCA}" destId="{43A8603A-B47C-46AD-9315-592DBF092348}" srcOrd="1" destOrd="0" presId="urn:microsoft.com/office/officeart/2005/8/layout/hierarchy2"/>
    <dgm:cxn modelId="{C95929C3-69D8-4C07-9DE2-0AE44426AE9A}" type="presParOf" srcId="{43A8603A-B47C-46AD-9315-592DBF092348}" destId="{762B0758-E7BD-49B5-A83F-58DDA94DD1EA}" srcOrd="0" destOrd="0" presId="urn:microsoft.com/office/officeart/2005/8/layout/hierarchy2"/>
    <dgm:cxn modelId="{C918FF21-DDD4-4D1E-BAD8-F9777A6BEA6C}" type="presParOf" srcId="{762B0758-E7BD-49B5-A83F-58DDA94DD1EA}" destId="{8EE81598-747A-432D-A007-077BE67F89AA}" srcOrd="0" destOrd="0" presId="urn:microsoft.com/office/officeart/2005/8/layout/hierarchy2"/>
    <dgm:cxn modelId="{CF36B6F2-ABCD-43C3-A119-6B790E717402}" type="presParOf" srcId="{43A8603A-B47C-46AD-9315-592DBF092348}" destId="{F83BC531-B24A-4A53-BC1C-918EB5CF57CD}" srcOrd="1" destOrd="0" presId="urn:microsoft.com/office/officeart/2005/8/layout/hierarchy2"/>
    <dgm:cxn modelId="{11DD38AA-995B-46F6-9C29-E55165C1E17D}" type="presParOf" srcId="{F83BC531-B24A-4A53-BC1C-918EB5CF57CD}" destId="{6C592317-BD6E-464A-B1A1-F3363D453F02}" srcOrd="0" destOrd="0" presId="urn:microsoft.com/office/officeart/2005/8/layout/hierarchy2"/>
    <dgm:cxn modelId="{89C97D7F-BB24-414A-84C6-A9812EBB509F}" type="presParOf" srcId="{F83BC531-B24A-4A53-BC1C-918EB5CF57CD}" destId="{DE00FD45-06B1-405B-92D3-0E90668EBC7B}" srcOrd="1" destOrd="0" presId="urn:microsoft.com/office/officeart/2005/8/layout/hierarchy2"/>
    <dgm:cxn modelId="{CFDCCA57-A647-4CD7-8026-593B150F85FE}" type="presParOf" srcId="{43A8603A-B47C-46AD-9315-592DBF092348}" destId="{2A9BCC05-E47B-4A49-8D5F-8813DD7F2EED}" srcOrd="2" destOrd="0" presId="urn:microsoft.com/office/officeart/2005/8/layout/hierarchy2"/>
    <dgm:cxn modelId="{39568F24-6BFE-49D6-AAA6-77F28BF31268}" type="presParOf" srcId="{2A9BCC05-E47B-4A49-8D5F-8813DD7F2EED}" destId="{CB5E56E9-B7E6-419D-B806-70436088CFCE}" srcOrd="0" destOrd="0" presId="urn:microsoft.com/office/officeart/2005/8/layout/hierarchy2"/>
    <dgm:cxn modelId="{E273535E-1B03-4202-8B51-780FF4F0B83B}" type="presParOf" srcId="{43A8603A-B47C-46AD-9315-592DBF092348}" destId="{57CEA22E-F46E-4016-AF5E-42D0BD5525B8}" srcOrd="3" destOrd="0" presId="urn:microsoft.com/office/officeart/2005/8/layout/hierarchy2"/>
    <dgm:cxn modelId="{2F60F0B4-5FF4-4BC3-A4DD-3D0793693BF6}" type="presParOf" srcId="{57CEA22E-F46E-4016-AF5E-42D0BD5525B8}" destId="{85665A67-6E6E-4C7F-A8B1-3E4D16623E52}" srcOrd="0" destOrd="0" presId="urn:microsoft.com/office/officeart/2005/8/layout/hierarchy2"/>
    <dgm:cxn modelId="{36045BB3-1D17-4F7B-A308-9B21C1EB8C7E}" type="presParOf" srcId="{57CEA22E-F46E-4016-AF5E-42D0BD5525B8}" destId="{AEDA20AF-73A8-44D4-AA9D-7C65D3A880CC}" srcOrd="1" destOrd="0" presId="urn:microsoft.com/office/officeart/2005/8/layout/hierarchy2"/>
    <dgm:cxn modelId="{BA2303F7-9FB4-4978-81CE-639BF1AC7AB0}" type="presParOf" srcId="{43A8603A-B47C-46AD-9315-592DBF092348}" destId="{3F8EE347-4BC3-49D4-99C9-C18F7244C678}" srcOrd="4" destOrd="0" presId="urn:microsoft.com/office/officeart/2005/8/layout/hierarchy2"/>
    <dgm:cxn modelId="{B1C9A1D7-25AB-41AB-9B40-12FE4D741C17}" type="presParOf" srcId="{3F8EE347-4BC3-49D4-99C9-C18F7244C678}" destId="{FA90CC49-63F5-4031-B29B-55EB323840D4}" srcOrd="0" destOrd="0" presId="urn:microsoft.com/office/officeart/2005/8/layout/hierarchy2"/>
    <dgm:cxn modelId="{848A8B43-5D6A-4BAA-87D9-2F674D608E43}" type="presParOf" srcId="{43A8603A-B47C-46AD-9315-592DBF092348}" destId="{CF440455-F20F-4420-9A09-2332C484D67C}" srcOrd="5" destOrd="0" presId="urn:microsoft.com/office/officeart/2005/8/layout/hierarchy2"/>
    <dgm:cxn modelId="{472BC6F4-50BC-4A6D-8190-EA1E09814428}" type="presParOf" srcId="{CF440455-F20F-4420-9A09-2332C484D67C}" destId="{A905AD4D-B896-44EA-9FDA-01E1F89678C2}" srcOrd="0" destOrd="0" presId="urn:microsoft.com/office/officeart/2005/8/layout/hierarchy2"/>
    <dgm:cxn modelId="{C85FFD9C-9FB9-45C5-B9DE-0C5732A8439A}" type="presParOf" srcId="{CF440455-F20F-4420-9A09-2332C484D67C}" destId="{0B938968-38B0-4369-8EF3-F0CBEAEDB15E}" srcOrd="1" destOrd="0" presId="urn:microsoft.com/office/officeart/2005/8/layout/hierarchy2"/>
    <dgm:cxn modelId="{C327C004-1554-463B-8A16-6800F410AF2A}" type="presParOf" srcId="{ABA16B9A-A90B-410F-B31A-26F6D84EDD6F}" destId="{6011A11E-E5D2-4918-829D-6786712BA3E1}" srcOrd="1" destOrd="0" presId="urn:microsoft.com/office/officeart/2005/8/layout/hierarchy2"/>
    <dgm:cxn modelId="{68F88CBB-C2B1-4A54-8B1F-AE5ADACAAA10}" type="presParOf" srcId="{6011A11E-E5D2-4918-829D-6786712BA3E1}" destId="{2FFBB85F-7832-4706-A582-6CFEAAAC9DB9}" srcOrd="0" destOrd="0" presId="urn:microsoft.com/office/officeart/2005/8/layout/hierarchy2"/>
    <dgm:cxn modelId="{687058F4-3F20-4EA5-B39D-F2A3E5C06F2A}" type="presParOf" srcId="{6011A11E-E5D2-4918-829D-6786712BA3E1}" destId="{D329BB71-F037-4531-9C74-09E4F41AEC9A}" srcOrd="1" destOrd="0" presId="urn:microsoft.com/office/officeart/2005/8/layout/hierarchy2"/>
    <dgm:cxn modelId="{A48B4FAA-4FDD-47E8-BCB5-CB57658CD7F6}" type="presParOf" srcId="{D329BB71-F037-4531-9C74-09E4F41AEC9A}" destId="{D8C085E5-1EB2-4B45-9E54-1D52752002FA}" srcOrd="0" destOrd="0" presId="urn:microsoft.com/office/officeart/2005/8/layout/hierarchy2"/>
    <dgm:cxn modelId="{F8145242-51B3-4569-8C9C-914F7F137D3B}" type="presParOf" srcId="{D8C085E5-1EB2-4B45-9E54-1D52752002FA}" destId="{683368CF-77B8-4549-B5EF-806D947822C9}" srcOrd="0" destOrd="0" presId="urn:microsoft.com/office/officeart/2005/8/layout/hierarchy2"/>
    <dgm:cxn modelId="{4EC2A39C-5265-48BD-9E76-C3EA99FC008A}" type="presParOf" srcId="{D329BB71-F037-4531-9C74-09E4F41AEC9A}" destId="{6B0A2E15-D61D-4BC0-95CD-8DDACF0423AB}" srcOrd="1" destOrd="0" presId="urn:microsoft.com/office/officeart/2005/8/layout/hierarchy2"/>
    <dgm:cxn modelId="{1A60EEF3-E5FF-42E2-8C67-EC32573169CD}" type="presParOf" srcId="{6B0A2E15-D61D-4BC0-95CD-8DDACF0423AB}" destId="{8DB8D7CA-82A7-49A8-A607-57A3E7CEAE0D}" srcOrd="0" destOrd="0" presId="urn:microsoft.com/office/officeart/2005/8/layout/hierarchy2"/>
    <dgm:cxn modelId="{7819D1FD-3E25-4191-8028-22491F390FFE}" type="presParOf" srcId="{6B0A2E15-D61D-4BC0-95CD-8DDACF0423AB}" destId="{4457E2B5-85D8-48B1-AD0C-E4180170A163}" srcOrd="1" destOrd="0" presId="urn:microsoft.com/office/officeart/2005/8/layout/hierarchy2"/>
    <dgm:cxn modelId="{0BC3F747-7573-4C83-9A99-4E5AFA2142F2}" type="presParOf" srcId="{D329BB71-F037-4531-9C74-09E4F41AEC9A}" destId="{74FE32CD-F617-4CA7-903F-A4C07F7C05A7}" srcOrd="2" destOrd="0" presId="urn:microsoft.com/office/officeart/2005/8/layout/hierarchy2"/>
    <dgm:cxn modelId="{B5DE2E21-E9FA-4909-BBE9-DBAC6AE12DFE}" type="presParOf" srcId="{74FE32CD-F617-4CA7-903F-A4C07F7C05A7}" destId="{42E2C717-EBC5-497B-BD8E-6939C025BE5D}" srcOrd="0" destOrd="0" presId="urn:microsoft.com/office/officeart/2005/8/layout/hierarchy2"/>
    <dgm:cxn modelId="{D289E9F0-FECE-48BA-B971-1BC646AC6C44}" type="presParOf" srcId="{D329BB71-F037-4531-9C74-09E4F41AEC9A}" destId="{ED00AD6A-68B9-4FBD-82B8-FA5686F58504}" srcOrd="3" destOrd="0" presId="urn:microsoft.com/office/officeart/2005/8/layout/hierarchy2"/>
    <dgm:cxn modelId="{4D873B92-DD72-4FD5-9FEA-E8F237C2DD50}" type="presParOf" srcId="{ED00AD6A-68B9-4FBD-82B8-FA5686F58504}" destId="{065A22DB-1D83-49AC-AC24-1C6BD81BD353}" srcOrd="0" destOrd="0" presId="urn:microsoft.com/office/officeart/2005/8/layout/hierarchy2"/>
    <dgm:cxn modelId="{B0694344-F73E-41AF-A7FD-0052EEE106A3}" type="presParOf" srcId="{ED00AD6A-68B9-4FBD-82B8-FA5686F58504}" destId="{A552C583-AAAC-432E-AB92-B4D0B479213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97D34-A1F7-4B68-806F-A1F671AF9195}">
      <dsp:nvSpPr>
        <dsp:cNvPr id="0" name=""/>
        <dsp:cNvSpPr/>
      </dsp:nvSpPr>
      <dsp:spPr>
        <a:xfrm>
          <a:off x="74" y="1172573"/>
          <a:ext cx="1534594" cy="76729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noProof="0" dirty="0"/>
            <a:t>Identifier les membres potentiels</a:t>
          </a:r>
        </a:p>
      </dsp:txBody>
      <dsp:txXfrm>
        <a:off x="22547" y="1195046"/>
        <a:ext cx="1489648" cy="722351"/>
      </dsp:txXfrm>
    </dsp:sp>
    <dsp:sp modelId="{203AC27A-4D69-411E-BBCD-BD66BA90FFB6}">
      <dsp:nvSpPr>
        <dsp:cNvPr id="0" name=""/>
        <dsp:cNvSpPr/>
      </dsp:nvSpPr>
      <dsp:spPr>
        <a:xfrm rot="19456575">
          <a:off x="1464643" y="1324531"/>
          <a:ext cx="744328" cy="28784"/>
        </a:xfrm>
        <a:custGeom>
          <a:avLst/>
          <a:gdLst/>
          <a:ahLst/>
          <a:cxnLst/>
          <a:rect l="0" t="0" r="0" b="0"/>
          <a:pathLst>
            <a:path>
              <a:moveTo>
                <a:pt x="0" y="14392"/>
              </a:moveTo>
              <a:lnTo>
                <a:pt x="744328" y="1439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1818199" y="1320315"/>
        <a:ext cx="37216" cy="37216"/>
      </dsp:txXfrm>
    </dsp:sp>
    <dsp:sp modelId="{38878832-DB98-478E-A46F-C50E72D9F9EB}">
      <dsp:nvSpPr>
        <dsp:cNvPr id="0" name=""/>
        <dsp:cNvSpPr/>
      </dsp:nvSpPr>
      <dsp:spPr>
        <a:xfrm>
          <a:off x="2138946" y="737976"/>
          <a:ext cx="1534594" cy="76729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noProof="0" dirty="0"/>
            <a:t>Attirer, recruter et accueillir de nouveaux membres</a:t>
          </a:r>
        </a:p>
      </dsp:txBody>
      <dsp:txXfrm>
        <a:off x="2161419" y="760449"/>
        <a:ext cx="1489648" cy="722351"/>
      </dsp:txXfrm>
    </dsp:sp>
    <dsp:sp modelId="{631DFB40-DF0F-40A5-9B12-4CA62081AD20}">
      <dsp:nvSpPr>
        <dsp:cNvPr id="0" name=""/>
        <dsp:cNvSpPr/>
      </dsp:nvSpPr>
      <dsp:spPr>
        <a:xfrm rot="2643590">
          <a:off x="1418131" y="1829839"/>
          <a:ext cx="828314" cy="28784"/>
        </a:xfrm>
        <a:custGeom>
          <a:avLst/>
          <a:gdLst/>
          <a:ahLst/>
          <a:cxnLst/>
          <a:rect l="0" t="0" r="0" b="0"/>
          <a:pathLst>
            <a:path>
              <a:moveTo>
                <a:pt x="0" y="14392"/>
              </a:moveTo>
              <a:lnTo>
                <a:pt x="828314" y="1439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1811580" y="1823523"/>
        <a:ext cx="41415" cy="41415"/>
      </dsp:txXfrm>
    </dsp:sp>
    <dsp:sp modelId="{AE024F56-040A-40A6-8A1F-C03945596E54}">
      <dsp:nvSpPr>
        <dsp:cNvPr id="0" name=""/>
        <dsp:cNvSpPr/>
      </dsp:nvSpPr>
      <dsp:spPr>
        <a:xfrm>
          <a:off x="2129907" y="1748591"/>
          <a:ext cx="1534594" cy="76729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noProof="0" dirty="0"/>
            <a:t>Fidéliser les membres</a:t>
          </a:r>
        </a:p>
      </dsp:txBody>
      <dsp:txXfrm>
        <a:off x="2152380" y="1771064"/>
        <a:ext cx="1489648" cy="722351"/>
      </dsp:txXfrm>
    </dsp:sp>
    <dsp:sp modelId="{762B0758-E7BD-49B5-A83F-58DDA94DD1EA}">
      <dsp:nvSpPr>
        <dsp:cNvPr id="0" name=""/>
        <dsp:cNvSpPr/>
      </dsp:nvSpPr>
      <dsp:spPr>
        <a:xfrm rot="19165762">
          <a:off x="3564415" y="1847065"/>
          <a:ext cx="832685" cy="28784"/>
        </a:xfrm>
        <a:custGeom>
          <a:avLst/>
          <a:gdLst/>
          <a:ahLst/>
          <a:cxnLst/>
          <a:rect l="0" t="0" r="0" b="0"/>
          <a:pathLst>
            <a:path>
              <a:moveTo>
                <a:pt x="0" y="14392"/>
              </a:moveTo>
              <a:lnTo>
                <a:pt x="832685" y="1439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3959940" y="1840640"/>
        <a:ext cx="41634" cy="41634"/>
      </dsp:txXfrm>
    </dsp:sp>
    <dsp:sp modelId="{6C592317-BD6E-464A-B1A1-F3363D453F02}">
      <dsp:nvSpPr>
        <dsp:cNvPr id="0" name=""/>
        <dsp:cNvSpPr/>
      </dsp:nvSpPr>
      <dsp:spPr>
        <a:xfrm>
          <a:off x="4297013" y="1317880"/>
          <a:ext cx="1739892" cy="54558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CA" sz="1200" kern="1200" noProof="0" dirty="0"/>
            <a:t>Offrir des activités et événements</a:t>
          </a:r>
        </a:p>
      </dsp:txBody>
      <dsp:txXfrm>
        <a:off x="4312993" y="1333860"/>
        <a:ext cx="1707932" cy="513626"/>
      </dsp:txXfrm>
    </dsp:sp>
    <dsp:sp modelId="{2A9BCC05-E47B-4A49-8D5F-8813DD7F2EED}">
      <dsp:nvSpPr>
        <dsp:cNvPr id="0" name=""/>
        <dsp:cNvSpPr/>
      </dsp:nvSpPr>
      <dsp:spPr>
        <a:xfrm rot="21548215">
          <a:off x="3664465" y="2112993"/>
          <a:ext cx="644631" cy="28784"/>
        </a:xfrm>
        <a:custGeom>
          <a:avLst/>
          <a:gdLst/>
          <a:ahLst/>
          <a:cxnLst/>
          <a:rect l="0" t="0" r="0" b="0"/>
          <a:pathLst>
            <a:path>
              <a:moveTo>
                <a:pt x="0" y="14392"/>
              </a:moveTo>
              <a:lnTo>
                <a:pt x="644631" y="1439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3970665" y="2111269"/>
        <a:ext cx="32231" cy="32231"/>
      </dsp:txXfrm>
    </dsp:sp>
    <dsp:sp modelId="{85665A67-6E6E-4C7F-A8B1-3E4D16623E52}">
      <dsp:nvSpPr>
        <dsp:cNvPr id="0" name=""/>
        <dsp:cNvSpPr/>
      </dsp:nvSpPr>
      <dsp:spPr>
        <a:xfrm>
          <a:off x="4309060" y="1872015"/>
          <a:ext cx="1727845" cy="501029"/>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CA" sz="1200" kern="1200" noProof="0" dirty="0"/>
            <a:t>Offrir un programme de rabais distinct et attrayant</a:t>
          </a:r>
        </a:p>
      </dsp:txBody>
      <dsp:txXfrm>
        <a:off x="4323735" y="1886690"/>
        <a:ext cx="1698495" cy="471679"/>
      </dsp:txXfrm>
    </dsp:sp>
    <dsp:sp modelId="{3F8EE347-4BC3-49D4-99C9-C18F7244C678}">
      <dsp:nvSpPr>
        <dsp:cNvPr id="0" name=""/>
        <dsp:cNvSpPr/>
      </dsp:nvSpPr>
      <dsp:spPr>
        <a:xfrm rot="2428075">
          <a:off x="3558837" y="2404512"/>
          <a:ext cx="883372" cy="28784"/>
        </a:xfrm>
        <a:custGeom>
          <a:avLst/>
          <a:gdLst/>
          <a:ahLst/>
          <a:cxnLst/>
          <a:rect l="0" t="0" r="0" b="0"/>
          <a:pathLst>
            <a:path>
              <a:moveTo>
                <a:pt x="0" y="14392"/>
              </a:moveTo>
              <a:lnTo>
                <a:pt x="883372" y="1439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3978439" y="2396820"/>
        <a:ext cx="44168" cy="44168"/>
      </dsp:txXfrm>
    </dsp:sp>
    <dsp:sp modelId="{A905AD4D-B896-44EA-9FDA-01E1F89678C2}">
      <dsp:nvSpPr>
        <dsp:cNvPr id="0" name=""/>
        <dsp:cNvSpPr/>
      </dsp:nvSpPr>
      <dsp:spPr>
        <a:xfrm>
          <a:off x="4336544" y="2404235"/>
          <a:ext cx="1700361" cy="602665"/>
        </a:xfrm>
        <a:prstGeom prst="roundRect">
          <a:avLst>
            <a:gd name="adj" fmla="val 1000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CA" sz="1200" kern="1200" noProof="0" dirty="0"/>
            <a:t>Offrir des communications informatives et attrayantes</a:t>
          </a:r>
        </a:p>
      </dsp:txBody>
      <dsp:txXfrm>
        <a:off x="4354195" y="2421886"/>
        <a:ext cx="1665059" cy="567363"/>
      </dsp:txXfrm>
    </dsp:sp>
    <dsp:sp modelId="{2FFBB85F-7832-4706-A582-6CFEAAAC9DB9}">
      <dsp:nvSpPr>
        <dsp:cNvPr id="0" name=""/>
        <dsp:cNvSpPr/>
      </dsp:nvSpPr>
      <dsp:spPr>
        <a:xfrm>
          <a:off x="2113732" y="3212153"/>
          <a:ext cx="1534594" cy="881954"/>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noProof="0" dirty="0"/>
            <a:t>Convertir certains membres en bénévoles</a:t>
          </a:r>
        </a:p>
      </dsp:txBody>
      <dsp:txXfrm>
        <a:off x="2139564" y="3237985"/>
        <a:ext cx="1482930" cy="830290"/>
      </dsp:txXfrm>
    </dsp:sp>
    <dsp:sp modelId="{D8C085E5-1EB2-4B45-9E54-1D52752002FA}">
      <dsp:nvSpPr>
        <dsp:cNvPr id="0" name=""/>
        <dsp:cNvSpPr/>
      </dsp:nvSpPr>
      <dsp:spPr>
        <a:xfrm rot="21096939">
          <a:off x="3644993" y="3593262"/>
          <a:ext cx="623755" cy="28784"/>
        </a:xfrm>
        <a:custGeom>
          <a:avLst/>
          <a:gdLst/>
          <a:ahLst/>
          <a:cxnLst/>
          <a:rect l="0" t="0" r="0" b="0"/>
          <a:pathLst>
            <a:path>
              <a:moveTo>
                <a:pt x="0" y="14392"/>
              </a:moveTo>
              <a:lnTo>
                <a:pt x="623755" y="1439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3941277" y="3592060"/>
        <a:ext cx="31187" cy="31187"/>
      </dsp:txXfrm>
    </dsp:sp>
    <dsp:sp modelId="{8DB8D7CA-82A7-49A8-A607-57A3E7CEAE0D}">
      <dsp:nvSpPr>
        <dsp:cNvPr id="0" name=""/>
        <dsp:cNvSpPr/>
      </dsp:nvSpPr>
      <dsp:spPr>
        <a:xfrm>
          <a:off x="4265416" y="3128652"/>
          <a:ext cx="1771489" cy="867053"/>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CA" sz="1200" kern="1200" noProof="0" dirty="0"/>
            <a:t>Intégrer bénévoles occasionnels, ambassadeurs et administrateurs</a:t>
          </a:r>
        </a:p>
      </dsp:txBody>
      <dsp:txXfrm>
        <a:off x="4290811" y="3154047"/>
        <a:ext cx="1720699" cy="816263"/>
      </dsp:txXfrm>
    </dsp:sp>
    <dsp:sp modelId="{74FE32CD-F617-4CA7-903F-A4C07F7C05A7}">
      <dsp:nvSpPr>
        <dsp:cNvPr id="0" name=""/>
        <dsp:cNvSpPr/>
      </dsp:nvSpPr>
      <dsp:spPr>
        <a:xfrm rot="3239848">
          <a:off x="3431976" y="4063374"/>
          <a:ext cx="1049790" cy="28784"/>
        </a:xfrm>
        <a:custGeom>
          <a:avLst/>
          <a:gdLst/>
          <a:ahLst/>
          <a:cxnLst/>
          <a:rect l="0" t="0" r="0" b="0"/>
          <a:pathLst>
            <a:path>
              <a:moveTo>
                <a:pt x="0" y="14392"/>
              </a:moveTo>
              <a:lnTo>
                <a:pt x="1049790" y="14392"/>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3930627" y="4051521"/>
        <a:ext cx="52489" cy="52489"/>
      </dsp:txXfrm>
    </dsp:sp>
    <dsp:sp modelId="{065A22DB-1D83-49AC-AC24-1C6BD81BD353}">
      <dsp:nvSpPr>
        <dsp:cNvPr id="0" name=""/>
        <dsp:cNvSpPr/>
      </dsp:nvSpPr>
      <dsp:spPr>
        <a:xfrm>
          <a:off x="4265416" y="4208124"/>
          <a:ext cx="1771489" cy="588555"/>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CA" sz="1200" kern="1200" noProof="0" dirty="0"/>
            <a:t>Fidéliser les bénévoles (incl. programme de reconnaissance)</a:t>
          </a:r>
        </a:p>
      </dsp:txBody>
      <dsp:txXfrm>
        <a:off x="4282654" y="4225362"/>
        <a:ext cx="1737013" cy="554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97D34-A1F7-4B68-806F-A1F671AF9195}">
      <dsp:nvSpPr>
        <dsp:cNvPr id="0" name=""/>
        <dsp:cNvSpPr/>
      </dsp:nvSpPr>
      <dsp:spPr>
        <a:xfrm>
          <a:off x="74" y="1172573"/>
          <a:ext cx="1534594" cy="76729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noProof="0" dirty="0"/>
            <a:t>Identifier les membres potentiels</a:t>
          </a:r>
        </a:p>
      </dsp:txBody>
      <dsp:txXfrm>
        <a:off x="22547" y="1195046"/>
        <a:ext cx="1489648" cy="722351"/>
      </dsp:txXfrm>
    </dsp:sp>
    <dsp:sp modelId="{203AC27A-4D69-411E-BBCD-BD66BA90FFB6}">
      <dsp:nvSpPr>
        <dsp:cNvPr id="0" name=""/>
        <dsp:cNvSpPr/>
      </dsp:nvSpPr>
      <dsp:spPr>
        <a:xfrm rot="19456575">
          <a:off x="1464643" y="1324531"/>
          <a:ext cx="744328" cy="28784"/>
        </a:xfrm>
        <a:custGeom>
          <a:avLst/>
          <a:gdLst/>
          <a:ahLst/>
          <a:cxnLst/>
          <a:rect l="0" t="0" r="0" b="0"/>
          <a:pathLst>
            <a:path>
              <a:moveTo>
                <a:pt x="0" y="14392"/>
              </a:moveTo>
              <a:lnTo>
                <a:pt x="744328" y="1439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1818199" y="1320315"/>
        <a:ext cx="37216" cy="37216"/>
      </dsp:txXfrm>
    </dsp:sp>
    <dsp:sp modelId="{38878832-DB98-478E-A46F-C50E72D9F9EB}">
      <dsp:nvSpPr>
        <dsp:cNvPr id="0" name=""/>
        <dsp:cNvSpPr/>
      </dsp:nvSpPr>
      <dsp:spPr>
        <a:xfrm>
          <a:off x="2138946" y="737976"/>
          <a:ext cx="1534594" cy="76729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noProof="0" dirty="0"/>
            <a:t>Attirer, recruter et accueillir de nouveaux membres</a:t>
          </a:r>
        </a:p>
      </dsp:txBody>
      <dsp:txXfrm>
        <a:off x="2161419" y="760449"/>
        <a:ext cx="1489648" cy="722351"/>
      </dsp:txXfrm>
    </dsp:sp>
    <dsp:sp modelId="{631DFB40-DF0F-40A5-9B12-4CA62081AD20}">
      <dsp:nvSpPr>
        <dsp:cNvPr id="0" name=""/>
        <dsp:cNvSpPr/>
      </dsp:nvSpPr>
      <dsp:spPr>
        <a:xfrm rot="2643590">
          <a:off x="1418131" y="1829839"/>
          <a:ext cx="828314" cy="28784"/>
        </a:xfrm>
        <a:custGeom>
          <a:avLst/>
          <a:gdLst/>
          <a:ahLst/>
          <a:cxnLst/>
          <a:rect l="0" t="0" r="0" b="0"/>
          <a:pathLst>
            <a:path>
              <a:moveTo>
                <a:pt x="0" y="14392"/>
              </a:moveTo>
              <a:lnTo>
                <a:pt x="828314" y="1439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1811580" y="1823523"/>
        <a:ext cx="41415" cy="41415"/>
      </dsp:txXfrm>
    </dsp:sp>
    <dsp:sp modelId="{AE024F56-040A-40A6-8A1F-C03945596E54}">
      <dsp:nvSpPr>
        <dsp:cNvPr id="0" name=""/>
        <dsp:cNvSpPr/>
      </dsp:nvSpPr>
      <dsp:spPr>
        <a:xfrm>
          <a:off x="2129907" y="1748591"/>
          <a:ext cx="1534594" cy="76729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noProof="0" dirty="0"/>
            <a:t>Fidéliser les membres</a:t>
          </a:r>
        </a:p>
      </dsp:txBody>
      <dsp:txXfrm>
        <a:off x="2152380" y="1771064"/>
        <a:ext cx="1489648" cy="722351"/>
      </dsp:txXfrm>
    </dsp:sp>
    <dsp:sp modelId="{762B0758-E7BD-49B5-A83F-58DDA94DD1EA}">
      <dsp:nvSpPr>
        <dsp:cNvPr id="0" name=""/>
        <dsp:cNvSpPr/>
      </dsp:nvSpPr>
      <dsp:spPr>
        <a:xfrm rot="19079003">
          <a:off x="3555082" y="1832923"/>
          <a:ext cx="851351" cy="28784"/>
        </a:xfrm>
        <a:custGeom>
          <a:avLst/>
          <a:gdLst/>
          <a:ahLst/>
          <a:cxnLst/>
          <a:rect l="0" t="0" r="0" b="0"/>
          <a:pathLst>
            <a:path>
              <a:moveTo>
                <a:pt x="0" y="14392"/>
              </a:moveTo>
              <a:lnTo>
                <a:pt x="851351" y="1439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3959473" y="1826032"/>
        <a:ext cx="42567" cy="42567"/>
      </dsp:txXfrm>
    </dsp:sp>
    <dsp:sp modelId="{6C592317-BD6E-464A-B1A1-F3363D453F02}">
      <dsp:nvSpPr>
        <dsp:cNvPr id="0" name=""/>
        <dsp:cNvSpPr/>
      </dsp:nvSpPr>
      <dsp:spPr>
        <a:xfrm>
          <a:off x="4297013" y="1289598"/>
          <a:ext cx="1739892" cy="54558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CA" sz="1200" kern="1200" noProof="0" dirty="0"/>
            <a:t>Offrir des activités et événements</a:t>
          </a:r>
        </a:p>
      </dsp:txBody>
      <dsp:txXfrm>
        <a:off x="4312993" y="1305578"/>
        <a:ext cx="1707932" cy="513626"/>
      </dsp:txXfrm>
    </dsp:sp>
    <dsp:sp modelId="{2A9BCC05-E47B-4A49-8D5F-8813DD7F2EED}">
      <dsp:nvSpPr>
        <dsp:cNvPr id="0" name=""/>
        <dsp:cNvSpPr/>
      </dsp:nvSpPr>
      <dsp:spPr>
        <a:xfrm rot="21548215">
          <a:off x="3664465" y="2112993"/>
          <a:ext cx="644631" cy="28784"/>
        </a:xfrm>
        <a:custGeom>
          <a:avLst/>
          <a:gdLst/>
          <a:ahLst/>
          <a:cxnLst/>
          <a:rect l="0" t="0" r="0" b="0"/>
          <a:pathLst>
            <a:path>
              <a:moveTo>
                <a:pt x="0" y="14392"/>
              </a:moveTo>
              <a:lnTo>
                <a:pt x="644631" y="1439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3970665" y="2111269"/>
        <a:ext cx="32231" cy="32231"/>
      </dsp:txXfrm>
    </dsp:sp>
    <dsp:sp modelId="{85665A67-6E6E-4C7F-A8B1-3E4D16623E52}">
      <dsp:nvSpPr>
        <dsp:cNvPr id="0" name=""/>
        <dsp:cNvSpPr/>
      </dsp:nvSpPr>
      <dsp:spPr>
        <a:xfrm>
          <a:off x="4309060" y="1872015"/>
          <a:ext cx="1727845" cy="501029"/>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CA" sz="1200" kern="1200" noProof="0" dirty="0"/>
            <a:t>Offrir un programme de rabais distinct et attrayant</a:t>
          </a:r>
        </a:p>
      </dsp:txBody>
      <dsp:txXfrm>
        <a:off x="4323735" y="1886690"/>
        <a:ext cx="1698495" cy="471679"/>
      </dsp:txXfrm>
    </dsp:sp>
    <dsp:sp modelId="{3F8EE347-4BC3-49D4-99C9-C18F7244C678}">
      <dsp:nvSpPr>
        <dsp:cNvPr id="0" name=""/>
        <dsp:cNvSpPr/>
      </dsp:nvSpPr>
      <dsp:spPr>
        <a:xfrm rot="2428075">
          <a:off x="3558837" y="2404512"/>
          <a:ext cx="883372" cy="28784"/>
        </a:xfrm>
        <a:custGeom>
          <a:avLst/>
          <a:gdLst/>
          <a:ahLst/>
          <a:cxnLst/>
          <a:rect l="0" t="0" r="0" b="0"/>
          <a:pathLst>
            <a:path>
              <a:moveTo>
                <a:pt x="0" y="14392"/>
              </a:moveTo>
              <a:lnTo>
                <a:pt x="883372" y="1439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3978439" y="2396820"/>
        <a:ext cx="44168" cy="44168"/>
      </dsp:txXfrm>
    </dsp:sp>
    <dsp:sp modelId="{A905AD4D-B896-44EA-9FDA-01E1F89678C2}">
      <dsp:nvSpPr>
        <dsp:cNvPr id="0" name=""/>
        <dsp:cNvSpPr/>
      </dsp:nvSpPr>
      <dsp:spPr>
        <a:xfrm>
          <a:off x="4336544" y="2404235"/>
          <a:ext cx="1700361" cy="602665"/>
        </a:xfrm>
        <a:prstGeom prst="roundRect">
          <a:avLst>
            <a:gd name="adj" fmla="val 1000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CA" sz="1200" kern="1200" noProof="0" dirty="0"/>
            <a:t>Offrir des communications informatives et attrayantes</a:t>
          </a:r>
        </a:p>
      </dsp:txBody>
      <dsp:txXfrm>
        <a:off x="4354195" y="2421886"/>
        <a:ext cx="1665059" cy="567363"/>
      </dsp:txXfrm>
    </dsp:sp>
    <dsp:sp modelId="{2FFBB85F-7832-4706-A582-6CFEAAAC9DB9}">
      <dsp:nvSpPr>
        <dsp:cNvPr id="0" name=""/>
        <dsp:cNvSpPr/>
      </dsp:nvSpPr>
      <dsp:spPr>
        <a:xfrm>
          <a:off x="2113732" y="3212153"/>
          <a:ext cx="1534594" cy="881954"/>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noProof="0" dirty="0"/>
            <a:t>Convertir certains membres en bénévoles</a:t>
          </a:r>
        </a:p>
      </dsp:txBody>
      <dsp:txXfrm>
        <a:off x="2139564" y="3237985"/>
        <a:ext cx="1482930" cy="830290"/>
      </dsp:txXfrm>
    </dsp:sp>
    <dsp:sp modelId="{D8C085E5-1EB2-4B45-9E54-1D52752002FA}">
      <dsp:nvSpPr>
        <dsp:cNvPr id="0" name=""/>
        <dsp:cNvSpPr/>
      </dsp:nvSpPr>
      <dsp:spPr>
        <a:xfrm rot="21096939">
          <a:off x="3644993" y="3593262"/>
          <a:ext cx="623755" cy="28784"/>
        </a:xfrm>
        <a:custGeom>
          <a:avLst/>
          <a:gdLst/>
          <a:ahLst/>
          <a:cxnLst/>
          <a:rect l="0" t="0" r="0" b="0"/>
          <a:pathLst>
            <a:path>
              <a:moveTo>
                <a:pt x="0" y="14392"/>
              </a:moveTo>
              <a:lnTo>
                <a:pt x="623755" y="1439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3941277" y="3592060"/>
        <a:ext cx="31187" cy="31187"/>
      </dsp:txXfrm>
    </dsp:sp>
    <dsp:sp modelId="{8DB8D7CA-82A7-49A8-A607-57A3E7CEAE0D}">
      <dsp:nvSpPr>
        <dsp:cNvPr id="0" name=""/>
        <dsp:cNvSpPr/>
      </dsp:nvSpPr>
      <dsp:spPr>
        <a:xfrm>
          <a:off x="4265416" y="3128652"/>
          <a:ext cx="1771489" cy="867053"/>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CA" sz="1200" kern="1200" noProof="0" dirty="0"/>
            <a:t>Intégrer bénévoles occasionnels, ambassadeurs et administrateurs</a:t>
          </a:r>
        </a:p>
      </dsp:txBody>
      <dsp:txXfrm>
        <a:off x="4290811" y="3154047"/>
        <a:ext cx="1720699" cy="816263"/>
      </dsp:txXfrm>
    </dsp:sp>
    <dsp:sp modelId="{74FE32CD-F617-4CA7-903F-A4C07F7C05A7}">
      <dsp:nvSpPr>
        <dsp:cNvPr id="0" name=""/>
        <dsp:cNvSpPr/>
      </dsp:nvSpPr>
      <dsp:spPr>
        <a:xfrm rot="3239848">
          <a:off x="3431976" y="4063374"/>
          <a:ext cx="1049790" cy="28784"/>
        </a:xfrm>
        <a:custGeom>
          <a:avLst/>
          <a:gdLst/>
          <a:ahLst/>
          <a:cxnLst/>
          <a:rect l="0" t="0" r="0" b="0"/>
          <a:pathLst>
            <a:path>
              <a:moveTo>
                <a:pt x="0" y="14392"/>
              </a:moveTo>
              <a:lnTo>
                <a:pt x="1049790" y="14392"/>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CA" sz="1200" kern="1200" noProof="0" dirty="0"/>
        </a:p>
      </dsp:txBody>
      <dsp:txXfrm>
        <a:off x="3930627" y="4051521"/>
        <a:ext cx="52489" cy="52489"/>
      </dsp:txXfrm>
    </dsp:sp>
    <dsp:sp modelId="{065A22DB-1D83-49AC-AC24-1C6BD81BD353}">
      <dsp:nvSpPr>
        <dsp:cNvPr id="0" name=""/>
        <dsp:cNvSpPr/>
      </dsp:nvSpPr>
      <dsp:spPr>
        <a:xfrm>
          <a:off x="4265416" y="4208124"/>
          <a:ext cx="1771489" cy="588555"/>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CA" sz="1200" kern="1200" noProof="0" dirty="0"/>
            <a:t>Fidéliser les bénévoles (incl. programme de reconnaissance)</a:t>
          </a:r>
        </a:p>
      </dsp:txBody>
      <dsp:txXfrm>
        <a:off x="4282654" y="4225362"/>
        <a:ext cx="1737013" cy="5540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BE63E89-8FF0-4239-AFF2-9662F3686B13}" type="datetimeFigureOut">
              <a:rPr lang="en-CA" smtClean="0"/>
              <a:pPr/>
              <a:t>2023-04-23</a:t>
            </a:fld>
            <a:endParaRPr lang="en-CA"/>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4DD7C33-1C38-4297-8A89-81D4DDA7AF41}" type="slidenum">
              <a:rPr lang="en-CA" smtClean="0"/>
              <a:pPr/>
              <a:t>‹#›</a:t>
            </a:fld>
            <a:endParaRPr lang="en-CA"/>
          </a:p>
        </p:txBody>
      </p:sp>
    </p:spTree>
    <p:extLst>
      <p:ext uri="{BB962C8B-B14F-4D97-AF65-F5344CB8AC3E}">
        <p14:creationId xmlns:p14="http://schemas.microsoft.com/office/powerpoint/2010/main" val="1013615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E5A1B15-5130-4E55-B71A-2E1182EC938A}" type="slidenum">
              <a:rPr lang="en-CA" smtClean="0"/>
              <a:pPr/>
              <a:t>2</a:t>
            </a:fld>
            <a:endParaRPr lang="en-CA"/>
          </a:p>
        </p:txBody>
      </p:sp>
    </p:spTree>
    <p:extLst>
      <p:ext uri="{BB962C8B-B14F-4D97-AF65-F5344CB8AC3E}">
        <p14:creationId xmlns:p14="http://schemas.microsoft.com/office/powerpoint/2010/main" val="407375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programme intégré est représenté graphiquement ici. Chaque case correspond à une série d’actions qui font partie d’un programme spécifique. </a:t>
            </a:r>
          </a:p>
        </p:txBody>
      </p:sp>
      <p:sp>
        <p:nvSpPr>
          <p:cNvPr id="4" name="Espace réservé du numéro de diapositive 3"/>
          <p:cNvSpPr>
            <a:spLocks noGrp="1"/>
          </p:cNvSpPr>
          <p:nvPr>
            <p:ph type="sldNum" sz="quarter" idx="5"/>
          </p:nvPr>
        </p:nvSpPr>
        <p:spPr/>
        <p:txBody>
          <a:bodyPr/>
          <a:lstStyle/>
          <a:p>
            <a:fld id="{E4DD7C33-1C38-4297-8A89-81D4DDA7AF41}" type="slidenum">
              <a:rPr lang="en-CA" smtClean="0"/>
              <a:pPr/>
              <a:t>17</a:t>
            </a:fld>
            <a:endParaRPr lang="en-CA"/>
          </a:p>
        </p:txBody>
      </p:sp>
    </p:spTree>
    <p:extLst>
      <p:ext uri="{BB962C8B-B14F-4D97-AF65-F5344CB8AC3E}">
        <p14:creationId xmlns:p14="http://schemas.microsoft.com/office/powerpoint/2010/main" val="371304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mj-lt"/>
              <a:buNone/>
            </a:pPr>
            <a:r>
              <a:rPr lang="fr-CA" dirty="0"/>
              <a:t>Il y a 4 programmes: </a:t>
            </a:r>
          </a:p>
          <a:p>
            <a:pPr marL="228600" indent="-228600">
              <a:buFont typeface="+mj-lt"/>
              <a:buAutoNum type="arabicPeriod"/>
            </a:pPr>
            <a:r>
              <a:rPr lang="fr-CA" sz="1200" dirty="0">
                <a:effectLst/>
                <a:ea typeface="Calibri" panose="020F0502020204030204" pitchFamily="34" charset="0"/>
                <a:cs typeface="Times New Roman" panose="02020603050405020304" pitchFamily="18" charset="0"/>
              </a:rPr>
              <a:t>Programme de recrutement des membres</a:t>
            </a:r>
          </a:p>
          <a:p>
            <a:pPr marL="228600" indent="-228600">
              <a:buFont typeface="+mj-lt"/>
              <a:buAutoNum type="arabicPeriod"/>
            </a:pPr>
            <a:r>
              <a:rPr lang="fr-CA" sz="1200" dirty="0">
                <a:ea typeface="Calibri" panose="020F0502020204030204" pitchFamily="34" charset="0"/>
                <a:cs typeface="Times New Roman" panose="02020603050405020304" pitchFamily="18" charset="0"/>
              </a:rPr>
              <a:t>Programme de fidélisation des membres</a:t>
            </a:r>
          </a:p>
          <a:p>
            <a:pPr marL="685800" lvl="1" indent="-228600">
              <a:buFont typeface="+mj-lt"/>
              <a:buAutoNum type="arabicPeriod"/>
            </a:pPr>
            <a:r>
              <a:rPr lang="fr-CA" sz="1200" dirty="0">
                <a:effectLst/>
                <a:ea typeface="Calibri" panose="020F0502020204030204" pitchFamily="34" charset="0"/>
                <a:cs typeface="Times New Roman" panose="02020603050405020304" pitchFamily="18" charset="0"/>
              </a:rPr>
              <a:t>Activités et événements</a:t>
            </a:r>
          </a:p>
          <a:p>
            <a:pPr marL="685800" lvl="1" indent="-228600">
              <a:buFont typeface="+mj-lt"/>
              <a:buAutoNum type="arabicPeriod"/>
            </a:pPr>
            <a:r>
              <a:rPr lang="fr-CA" sz="1200" dirty="0">
                <a:ea typeface="Calibri" panose="020F0502020204030204" pitchFamily="34" charset="0"/>
                <a:cs typeface="Times New Roman" panose="02020603050405020304" pitchFamily="18" charset="0"/>
              </a:rPr>
              <a:t>Communications</a:t>
            </a:r>
          </a:p>
          <a:p>
            <a:pPr marL="685800" lvl="1" indent="-228600">
              <a:buFont typeface="+mj-lt"/>
              <a:buAutoNum type="arabicPeriod"/>
            </a:pPr>
            <a:r>
              <a:rPr lang="fr-CA" sz="1200" dirty="0">
                <a:effectLst/>
                <a:ea typeface="Calibri" panose="020F0502020204030204" pitchFamily="34" charset="0"/>
                <a:cs typeface="Times New Roman" panose="02020603050405020304" pitchFamily="18" charset="0"/>
              </a:rPr>
              <a:t>P</a:t>
            </a:r>
            <a:r>
              <a:rPr lang="fr-CA" sz="1200" dirty="0">
                <a:ea typeface="Calibri" panose="020F0502020204030204" pitchFamily="34" charset="0"/>
                <a:cs typeface="Times New Roman" panose="02020603050405020304" pitchFamily="18" charset="0"/>
              </a:rPr>
              <a:t>artenaires privilégiés (programme de rabais)</a:t>
            </a:r>
            <a:r>
              <a:rPr lang="fr-CA" sz="1200" dirty="0">
                <a:effectLst/>
                <a:ea typeface="Calibri" panose="020F0502020204030204" pitchFamily="34" charset="0"/>
                <a:cs typeface="Times New Roman" panose="02020603050405020304" pitchFamily="18" charset="0"/>
              </a:rPr>
              <a:t> </a:t>
            </a:r>
          </a:p>
          <a:p>
            <a:pPr marL="228600" indent="-228600">
              <a:buFont typeface="+mj-lt"/>
              <a:buAutoNum type="arabicPeriod"/>
            </a:pPr>
            <a:r>
              <a:rPr lang="fr-CA" sz="1200" dirty="0">
                <a:ea typeface="Calibri" panose="020F0502020204030204" pitchFamily="34" charset="0"/>
                <a:cs typeface="Times New Roman" panose="02020603050405020304" pitchFamily="18" charset="0"/>
              </a:rPr>
              <a:t>Programme de conversion de membres en bénévoles occasionnels, ambassadeurs et administrateurs </a:t>
            </a:r>
          </a:p>
          <a:p>
            <a:pPr marL="685800" lvl="1" indent="-228600">
              <a:buFont typeface="+mj-lt"/>
              <a:buAutoNum type="arabicPeriod"/>
            </a:pPr>
            <a:r>
              <a:rPr lang="fr-CA" sz="1200" dirty="0">
                <a:effectLst/>
                <a:ea typeface="Calibri" panose="020F0502020204030204" pitchFamily="34" charset="0"/>
                <a:cs typeface="Times New Roman" panose="02020603050405020304" pitchFamily="18" charset="0"/>
              </a:rPr>
              <a:t>Programme d’intégration (accueil, orientation, formation, encadrement) des bénévoles occasionnels, des ambassadeurs et  administrateurs</a:t>
            </a:r>
          </a:p>
          <a:p>
            <a:pPr marL="228600" indent="-228600">
              <a:buFont typeface="+mj-lt"/>
              <a:buAutoNum type="arabicPeriod"/>
            </a:pPr>
            <a:r>
              <a:rPr lang="fr-CA" sz="1200" dirty="0">
                <a:ea typeface="Calibri" panose="020F0502020204030204" pitchFamily="34" charset="0"/>
                <a:cs typeface="Times New Roman" panose="02020603050405020304" pitchFamily="18" charset="0"/>
              </a:rPr>
              <a:t>Programme de fidélisation des bénévoles et employés</a:t>
            </a:r>
          </a:p>
          <a:p>
            <a:pPr marL="685800" lvl="1" indent="-228600">
              <a:buFont typeface="+mj-lt"/>
              <a:buAutoNum type="arabicPeriod"/>
            </a:pPr>
            <a:r>
              <a:rPr lang="fr-CA" sz="1200" dirty="0">
                <a:effectLst/>
                <a:ea typeface="Calibri" panose="020F0502020204030204" pitchFamily="34" charset="0"/>
                <a:cs typeface="Times New Roman" panose="02020603050405020304" pitchFamily="18" charset="0"/>
              </a:rPr>
              <a:t>Programme de reconnaissance des béné</a:t>
            </a:r>
            <a:r>
              <a:rPr lang="fr-CA" sz="1200" dirty="0">
                <a:ea typeface="Calibri" panose="020F0502020204030204" pitchFamily="34" charset="0"/>
                <a:cs typeface="Times New Roman" panose="02020603050405020304" pitchFamily="18" charset="0"/>
              </a:rPr>
              <a:t>voles, employés et membres</a:t>
            </a:r>
          </a:p>
          <a:p>
            <a:pPr marL="457200" lvl="1" indent="0">
              <a:buFont typeface="+mj-lt"/>
              <a:buNone/>
            </a:pPr>
            <a:endParaRPr lang="fr-CA" sz="1200" dirty="0">
              <a:effectLst/>
              <a:ea typeface="Calibri" panose="020F0502020204030204" pitchFamily="34" charset="0"/>
              <a:cs typeface="Times New Roman" panose="02020603050405020304" pitchFamily="18" charset="0"/>
            </a:endParaRPr>
          </a:p>
          <a:p>
            <a:pPr marL="457200" lvl="1" indent="0">
              <a:buFont typeface="+mj-lt"/>
              <a:buNone/>
            </a:pPr>
            <a:r>
              <a:rPr lang="fr-CA" sz="1200" dirty="0">
                <a:effectLst/>
                <a:ea typeface="Calibri" panose="020F0502020204030204" pitchFamily="34" charset="0"/>
                <a:cs typeface="Times New Roman" panose="02020603050405020304" pitchFamily="18" charset="0"/>
              </a:rPr>
              <a:t>Ces programmes sont en cours de finalisation.</a:t>
            </a:r>
          </a:p>
          <a:p>
            <a:pPr marL="457200" lvl="1" indent="0">
              <a:buFont typeface="+mj-lt"/>
              <a:buNone/>
            </a:pPr>
            <a:endParaRPr lang="fr-CA" sz="1200" dirty="0">
              <a:effectLst/>
              <a:ea typeface="Calibri" panose="020F0502020204030204" pitchFamily="34" charset="0"/>
              <a:cs typeface="Times New Roman" panose="02020603050405020304" pitchFamily="18" charset="0"/>
            </a:endParaRPr>
          </a:p>
          <a:p>
            <a:pPr marL="0" lvl="0" indent="0">
              <a:buFont typeface="+mj-lt"/>
              <a:buNone/>
            </a:pPr>
            <a:r>
              <a:rPr lang="fr-CA" sz="1200" dirty="0">
                <a:effectLst/>
                <a:ea typeface="Calibri" panose="020F0502020204030204" pitchFamily="34" charset="0"/>
                <a:cs typeface="Times New Roman" panose="02020603050405020304" pitchFamily="18" charset="0"/>
              </a:rPr>
              <a:t>Ces programmes sont le fruit d’une revue des outils de soutien aux bénévoles de l’ANRF et des outils développés par la Section. Un comité de réflexion bipartite créé pour cette revue à participé à l’élaboration de ces programmes. Les membres du comité sont: Jacques Lecompte, Michelle Page, Michel Gaudreau, André Thivierge, Liane Dussault et Élise Amyot.  Le Bureau national a été invité a participé mais n’a pas donné suite </a:t>
            </a:r>
            <a:r>
              <a:rPr lang="fr-CA" sz="1200">
                <a:effectLst/>
                <a:ea typeface="Calibri" panose="020F0502020204030204" pitchFamily="34" charset="0"/>
                <a:cs typeface="Times New Roman" panose="02020603050405020304" pitchFamily="18" charset="0"/>
              </a:rPr>
              <a:t>à l’invitation. </a:t>
            </a:r>
            <a:endParaRPr lang="fr-CA" sz="1200" dirty="0">
              <a:effectLst/>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fld id="{E4DD7C33-1C38-4297-8A89-81D4DDA7AF41}" type="slidenum">
              <a:rPr lang="en-CA" smtClean="0"/>
              <a:pPr/>
              <a:t>18</a:t>
            </a:fld>
            <a:endParaRPr lang="en-CA"/>
          </a:p>
        </p:txBody>
      </p:sp>
    </p:spTree>
    <p:extLst>
      <p:ext uri="{BB962C8B-B14F-4D97-AF65-F5344CB8AC3E}">
        <p14:creationId xmlns:p14="http://schemas.microsoft.com/office/powerpoint/2010/main" val="301476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 </a:t>
            </a:r>
          </a:p>
        </p:txBody>
      </p:sp>
      <p:sp>
        <p:nvSpPr>
          <p:cNvPr id="4" name="Espace réservé du numéro de diapositive 3"/>
          <p:cNvSpPr>
            <a:spLocks noGrp="1"/>
          </p:cNvSpPr>
          <p:nvPr>
            <p:ph type="sldNum" sz="quarter" idx="10"/>
          </p:nvPr>
        </p:nvSpPr>
        <p:spPr/>
        <p:txBody>
          <a:bodyPr/>
          <a:lstStyle/>
          <a:p>
            <a:fld id="{E4DD7C33-1C38-4297-8A89-81D4DDA7AF41}" type="slidenum">
              <a:rPr lang="en-CA" smtClean="0"/>
              <a:pPr/>
              <a:t>21</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4DD7C33-1C38-4297-8A89-81D4DDA7AF41}" type="slidenum">
              <a:rPr lang="en-CA" smtClean="0"/>
              <a:pPr/>
              <a:t>22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 graphique montre les nombres de membres </a:t>
            </a:r>
            <a:r>
              <a:rPr lang="fr-CA" dirty="0" err="1"/>
              <a:t>inscen</a:t>
            </a:r>
            <a:r>
              <a:rPr lang="fr-CA" dirty="0"/>
              <a:t> </a:t>
            </a:r>
            <a:r>
              <a:rPr lang="fr-CA" dirty="0" err="1"/>
              <a:t>rits</a:t>
            </a:r>
            <a:r>
              <a:rPr lang="fr-CA" dirty="0"/>
              <a:t>, les nombres de participants et les taux de satisfaction en fonction des visioconférences.</a:t>
            </a:r>
          </a:p>
        </p:txBody>
      </p:sp>
      <p:sp>
        <p:nvSpPr>
          <p:cNvPr id="4" name="Espace réservé du numéro de diapositive 3"/>
          <p:cNvSpPr>
            <a:spLocks noGrp="1"/>
          </p:cNvSpPr>
          <p:nvPr>
            <p:ph type="sldNum" sz="quarter" idx="5"/>
          </p:nvPr>
        </p:nvSpPr>
        <p:spPr/>
        <p:txBody>
          <a:bodyPr/>
          <a:lstStyle/>
          <a:p>
            <a:fld id="{E4DD7C33-1C38-4297-8A89-81D4DDA7AF41}" type="slidenum">
              <a:rPr lang="en-CA" smtClean="0"/>
              <a:pPr/>
              <a:t>4</a:t>
            </a:fld>
            <a:endParaRPr lang="en-CA"/>
          </a:p>
        </p:txBody>
      </p:sp>
    </p:spTree>
    <p:extLst>
      <p:ext uri="{BB962C8B-B14F-4D97-AF65-F5344CB8AC3E}">
        <p14:creationId xmlns:p14="http://schemas.microsoft.com/office/powerpoint/2010/main" val="57935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E4DD7C33-1C38-4297-8A89-81D4DDA7AF41}" type="slidenum">
              <a:rPr lang="en-CA" smtClean="0"/>
              <a:pPr/>
              <a:t>5</a:t>
            </a:fld>
            <a:endParaRPr lang="en-CA"/>
          </a:p>
        </p:txBody>
      </p:sp>
    </p:spTree>
    <p:extLst>
      <p:ext uri="{BB962C8B-B14F-4D97-AF65-F5344CB8AC3E}">
        <p14:creationId xmlns:p14="http://schemas.microsoft.com/office/powerpoint/2010/main" val="224203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Voici les partenaires privilégiés du programme de rabais 2022-2023. En 2022-2023 </a:t>
            </a:r>
            <a:r>
              <a:rPr lang="fr-CA" dirty="0" err="1"/>
              <a:t>Amérispa</a:t>
            </a:r>
            <a:r>
              <a:rPr lang="fr-CA" dirty="0"/>
              <a:t> a bonifié son offre aux membres et nous avons accueilli le Club de hockey des Sénateurs parmi nos partenaires privilégiés. </a:t>
            </a:r>
          </a:p>
        </p:txBody>
      </p:sp>
      <p:sp>
        <p:nvSpPr>
          <p:cNvPr id="4" name="Espace réservé du numéro de diapositive 3"/>
          <p:cNvSpPr>
            <a:spLocks noGrp="1"/>
          </p:cNvSpPr>
          <p:nvPr>
            <p:ph type="sldNum" sz="quarter" idx="5"/>
          </p:nvPr>
        </p:nvSpPr>
        <p:spPr/>
        <p:txBody>
          <a:bodyPr/>
          <a:lstStyle/>
          <a:p>
            <a:fld id="{E4DD7C33-1C38-4297-8A89-81D4DDA7AF41}" type="slidenum">
              <a:rPr lang="en-CA" smtClean="0"/>
              <a:pPr/>
              <a:t>6</a:t>
            </a:fld>
            <a:endParaRPr lang="en-CA"/>
          </a:p>
        </p:txBody>
      </p:sp>
    </p:spTree>
    <p:extLst>
      <p:ext uri="{BB962C8B-B14F-4D97-AF65-F5344CB8AC3E}">
        <p14:creationId xmlns:p14="http://schemas.microsoft.com/office/powerpoint/2010/main" val="2306383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lvl="1" indent="0">
              <a:lnSpc>
                <a:spcPct val="115000"/>
              </a:lnSpc>
              <a:buFont typeface="Courier New" panose="02070309020205020404" pitchFamily="49" charset="0"/>
              <a:buNone/>
            </a:pPr>
            <a:r>
              <a:rPr lang="fr-CA" dirty="0"/>
              <a:t>Le banquet du 30</a:t>
            </a:r>
            <a:r>
              <a:rPr lang="fr-CA" baseline="30000" dirty="0"/>
              <a:t>e</a:t>
            </a:r>
            <a:r>
              <a:rPr lang="fr-CA" dirty="0"/>
              <a:t> a accueilli 174 convives et a obtenu un taux de satisfaction globale de 80%. Merci à nos commanditaires La financière Banque Nationale, Le réseau Dignité, et </a:t>
            </a:r>
            <a:r>
              <a:rPr lang="fr-CA" dirty="0" err="1"/>
              <a:t>Amérispa</a:t>
            </a:r>
            <a:r>
              <a:rPr lang="fr-CA" dirty="0"/>
              <a:t>. </a:t>
            </a:r>
          </a:p>
        </p:txBody>
      </p:sp>
      <p:sp>
        <p:nvSpPr>
          <p:cNvPr id="4" name="Espace réservé du numéro de diapositive 3"/>
          <p:cNvSpPr>
            <a:spLocks noGrp="1"/>
          </p:cNvSpPr>
          <p:nvPr>
            <p:ph type="sldNum" sz="quarter" idx="5"/>
          </p:nvPr>
        </p:nvSpPr>
        <p:spPr/>
        <p:txBody>
          <a:bodyPr/>
          <a:lstStyle/>
          <a:p>
            <a:fld id="{E4DD7C33-1C38-4297-8A89-81D4DDA7AF41}" type="slidenum">
              <a:rPr lang="en-CA" smtClean="0"/>
              <a:pPr/>
              <a:t>7</a:t>
            </a:fld>
            <a:endParaRPr lang="en-CA"/>
          </a:p>
        </p:txBody>
      </p:sp>
    </p:spTree>
    <p:extLst>
      <p:ext uri="{BB962C8B-B14F-4D97-AF65-F5344CB8AC3E}">
        <p14:creationId xmlns:p14="http://schemas.microsoft.com/office/powerpoint/2010/main" val="66145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9 Infolettres</a:t>
            </a:r>
          </a:p>
          <a:p>
            <a:r>
              <a:rPr lang="fr-CA" dirty="0"/>
              <a:t>2 encart SAGE</a:t>
            </a:r>
            <a:endParaRPr lang="en-CA" dirty="0"/>
          </a:p>
        </p:txBody>
      </p:sp>
      <p:sp>
        <p:nvSpPr>
          <p:cNvPr id="4" name="Espace réservé du numéro de diapositive 3"/>
          <p:cNvSpPr>
            <a:spLocks noGrp="1"/>
          </p:cNvSpPr>
          <p:nvPr>
            <p:ph type="sldNum" sz="quarter" idx="5"/>
          </p:nvPr>
        </p:nvSpPr>
        <p:spPr/>
        <p:txBody>
          <a:bodyPr/>
          <a:lstStyle/>
          <a:p>
            <a:fld id="{E4DD7C33-1C38-4297-8A89-81D4DDA7AF41}" type="slidenum">
              <a:rPr lang="en-CA" smtClean="0"/>
              <a:pPr/>
              <a:t>11</a:t>
            </a:fld>
            <a:endParaRPr lang="en-CA"/>
          </a:p>
        </p:txBody>
      </p:sp>
    </p:spTree>
    <p:extLst>
      <p:ext uri="{BB962C8B-B14F-4D97-AF65-F5344CB8AC3E}">
        <p14:creationId xmlns:p14="http://schemas.microsoft.com/office/powerpoint/2010/main" val="62964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Lors du lac à l’épaule qui s’est tenu le 27 juin 2022, nous avons confirmé les orientations stratégiques et les objectifs de l’ANRF Outaouais pour 2023. </a:t>
            </a:r>
          </a:p>
        </p:txBody>
      </p:sp>
      <p:sp>
        <p:nvSpPr>
          <p:cNvPr id="4" name="Espace réservé du numéro de diapositive 3"/>
          <p:cNvSpPr>
            <a:spLocks noGrp="1"/>
          </p:cNvSpPr>
          <p:nvPr>
            <p:ph type="sldNum" sz="quarter" idx="5"/>
          </p:nvPr>
        </p:nvSpPr>
        <p:spPr/>
        <p:txBody>
          <a:bodyPr/>
          <a:lstStyle/>
          <a:p>
            <a:fld id="{E4DD7C33-1C38-4297-8A89-81D4DDA7AF41}" type="slidenum">
              <a:rPr lang="en-CA" smtClean="0"/>
              <a:pPr/>
              <a:t>14</a:t>
            </a:fld>
            <a:endParaRPr lang="en-CA"/>
          </a:p>
        </p:txBody>
      </p:sp>
    </p:spTree>
    <p:extLst>
      <p:ext uri="{BB962C8B-B14F-4D97-AF65-F5344CB8AC3E}">
        <p14:creationId xmlns:p14="http://schemas.microsoft.com/office/powerpoint/2010/main" val="243192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Nous avons également établi les axes stratégiques qui permettront d’atteindre les objectifs présentés précédemment. </a:t>
            </a:r>
          </a:p>
        </p:txBody>
      </p:sp>
      <p:sp>
        <p:nvSpPr>
          <p:cNvPr id="4" name="Slide Number Placeholder 3"/>
          <p:cNvSpPr>
            <a:spLocks noGrp="1"/>
          </p:cNvSpPr>
          <p:nvPr>
            <p:ph type="sldNum" sz="quarter" idx="5"/>
          </p:nvPr>
        </p:nvSpPr>
        <p:spPr/>
        <p:txBody>
          <a:bodyPr/>
          <a:lstStyle/>
          <a:p>
            <a:fld id="{7F9F5AD6-EEDD-4596-9AC8-9F2B9FD6F8B4}" type="slidenum">
              <a:rPr lang="fr-CA" smtClean="0"/>
              <a:t>15</a:t>
            </a:fld>
            <a:endParaRPr lang="fr-CA"/>
          </a:p>
        </p:txBody>
      </p:sp>
    </p:spTree>
    <p:extLst>
      <p:ext uri="{BB962C8B-B14F-4D97-AF65-F5344CB8AC3E}">
        <p14:creationId xmlns:p14="http://schemas.microsoft.com/office/powerpoint/2010/main" val="1622684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En ce qui concerne l’axe stratégique de recrutement et de rétention des membres, un programme intégré de recrutement et de rétention des membres et des bénévoles a été conçu afin de répondre aux nombreuses actions identifiées.   </a:t>
            </a:r>
          </a:p>
        </p:txBody>
      </p:sp>
      <p:sp>
        <p:nvSpPr>
          <p:cNvPr id="4" name="Espace réservé du numéro de diapositive 3"/>
          <p:cNvSpPr>
            <a:spLocks noGrp="1"/>
          </p:cNvSpPr>
          <p:nvPr>
            <p:ph type="sldNum" sz="quarter" idx="5"/>
          </p:nvPr>
        </p:nvSpPr>
        <p:spPr/>
        <p:txBody>
          <a:bodyPr/>
          <a:lstStyle/>
          <a:p>
            <a:fld id="{E4DD7C33-1C38-4297-8A89-81D4DDA7AF41}" type="slidenum">
              <a:rPr lang="en-CA" smtClean="0"/>
              <a:pPr/>
              <a:t>16</a:t>
            </a:fld>
            <a:endParaRPr lang="en-CA"/>
          </a:p>
        </p:txBody>
      </p:sp>
    </p:spTree>
    <p:extLst>
      <p:ext uri="{BB962C8B-B14F-4D97-AF65-F5344CB8AC3E}">
        <p14:creationId xmlns:p14="http://schemas.microsoft.com/office/powerpoint/2010/main" val="692073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010" y="1692029"/>
            <a:ext cx="8365529" cy="1470025"/>
          </a:xfrm>
        </p:spPr>
        <p:txBody>
          <a:bodyPr anchor="t" anchorCtr="0">
            <a:noAutofit/>
          </a:bodyPr>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340108" y="3366544"/>
            <a:ext cx="8382431" cy="1004524"/>
          </a:xfrm>
        </p:spPr>
        <p:txBody>
          <a:bodyPr/>
          <a:lstStyle>
            <a:lvl1pPr marL="0" indent="0" algn="l">
              <a:buNone/>
              <a:defRPr b="1" i="0">
                <a:solidFill>
                  <a:srgbClr val="1E9FD0"/>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descr="Logo_French_Horizontal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650" y="5574399"/>
            <a:ext cx="2057400" cy="861799"/>
          </a:xfrm>
          <a:prstGeom prst="rect">
            <a:avLst/>
          </a:prstGeom>
        </p:spPr>
      </p:pic>
      <p:pic>
        <p:nvPicPr>
          <p:cNvPr id="5" name="Picture 4" descr="Logo_French_Horizontal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4650" y="5574399"/>
            <a:ext cx="2057400" cy="861799"/>
          </a:xfrm>
          <a:prstGeom prst="rect">
            <a:avLst/>
          </a:prstGeom>
        </p:spPr>
      </p:pic>
    </p:spTree>
    <p:extLst>
      <p:ext uri="{BB962C8B-B14F-4D97-AF65-F5344CB8AC3E}">
        <p14:creationId xmlns:p14="http://schemas.microsoft.com/office/powerpoint/2010/main" val="109818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5366"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8" name="Rectangle 7"/>
          <p:cNvSpPr/>
          <p:nvPr/>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0" name="Straight Connector 9"/>
          <p:cNvCxnSpPr/>
          <p:nvPr/>
        </p:nvCxnSpPr>
        <p:spPr>
          <a:xfrm flipH="1">
            <a:off x="399702" y="1580859"/>
            <a:ext cx="8744298" cy="0"/>
          </a:xfrm>
          <a:prstGeom prst="line">
            <a:avLst/>
          </a:prstGeom>
          <a:ln w="6350" cmpd="sng">
            <a:solidFill>
              <a:srgbClr val="B5D032"/>
            </a:solidFill>
          </a:ln>
          <a:effectLst/>
        </p:spPr>
        <p:style>
          <a:lnRef idx="2">
            <a:schemeClr val="accent5"/>
          </a:lnRef>
          <a:fillRef idx="0">
            <a:schemeClr val="accent5"/>
          </a:fillRef>
          <a:effectRef idx="1">
            <a:schemeClr val="accent5"/>
          </a:effectRef>
          <a:fontRef idx="minor">
            <a:schemeClr val="tx1"/>
          </a:fontRef>
        </p:style>
      </p:cxnSp>
      <p:sp>
        <p:nvSpPr>
          <p:cNvPr id="11" name="Rectangle 10"/>
          <p:cNvSpPr/>
          <p:nvPr userDrawn="1"/>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3" name="Straight Connector 12"/>
          <p:cNvCxnSpPr/>
          <p:nvPr userDrawn="1"/>
        </p:nvCxnSpPr>
        <p:spPr>
          <a:xfrm flipH="1">
            <a:off x="399702" y="1580859"/>
            <a:ext cx="8744298" cy="0"/>
          </a:xfrm>
          <a:prstGeom prst="line">
            <a:avLst/>
          </a:prstGeom>
          <a:ln w="6350" cmpd="sng">
            <a:solidFill>
              <a:srgbClr val="B5D032"/>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8399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08394" y="1760758"/>
            <a:ext cx="4040188" cy="63976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8394" y="2400520"/>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60758"/>
            <a:ext cx="4041775" cy="63976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0520"/>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Rectangle 9"/>
          <p:cNvSpPr/>
          <p:nvPr/>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2" name="Straight Connector 11"/>
          <p:cNvCxnSpPr/>
          <p:nvPr/>
        </p:nvCxnSpPr>
        <p:spPr>
          <a:xfrm flipH="1">
            <a:off x="399702" y="1580859"/>
            <a:ext cx="8744298" cy="0"/>
          </a:xfrm>
          <a:prstGeom prst="line">
            <a:avLst/>
          </a:prstGeom>
          <a:ln w="6350" cmpd="sng">
            <a:solidFill>
              <a:srgbClr val="1E9FD0"/>
            </a:solidFill>
          </a:ln>
          <a:effectLst/>
        </p:spPr>
        <p:style>
          <a:lnRef idx="2">
            <a:schemeClr val="accent5"/>
          </a:lnRef>
          <a:fillRef idx="0">
            <a:schemeClr val="accent5"/>
          </a:fillRef>
          <a:effectRef idx="1">
            <a:schemeClr val="accent5"/>
          </a:effectRef>
          <a:fontRef idx="minor">
            <a:schemeClr val="tx1"/>
          </a:fontRef>
        </p:style>
      </p:cxnSp>
      <p:sp>
        <p:nvSpPr>
          <p:cNvPr id="13" name="Rectangle 12"/>
          <p:cNvSpPr/>
          <p:nvPr userDrawn="1"/>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5" name="Straight Connector 14"/>
          <p:cNvCxnSpPr/>
          <p:nvPr userDrawn="1"/>
        </p:nvCxnSpPr>
        <p:spPr>
          <a:xfrm flipH="1">
            <a:off x="399702" y="1580859"/>
            <a:ext cx="8744298" cy="0"/>
          </a:xfrm>
          <a:prstGeom prst="line">
            <a:avLst/>
          </a:prstGeom>
          <a:ln w="6350" cmpd="sng">
            <a:solidFill>
              <a:srgbClr val="1E9FD0"/>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7832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08394" y="1760758"/>
            <a:ext cx="4040188" cy="63976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8394" y="2400520"/>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60758"/>
            <a:ext cx="4041775" cy="63976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0520"/>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Rectangle 9"/>
          <p:cNvSpPr/>
          <p:nvPr/>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2" name="Straight Connector 11"/>
          <p:cNvCxnSpPr/>
          <p:nvPr/>
        </p:nvCxnSpPr>
        <p:spPr>
          <a:xfrm flipH="1">
            <a:off x="399702" y="1580859"/>
            <a:ext cx="8744298" cy="0"/>
          </a:xfrm>
          <a:prstGeom prst="line">
            <a:avLst/>
          </a:prstGeom>
          <a:ln w="6350" cmpd="sng">
            <a:solidFill>
              <a:srgbClr val="DA0B2E"/>
            </a:solidFill>
          </a:ln>
          <a:effectLst/>
        </p:spPr>
        <p:style>
          <a:lnRef idx="2">
            <a:schemeClr val="accent5"/>
          </a:lnRef>
          <a:fillRef idx="0">
            <a:schemeClr val="accent5"/>
          </a:fillRef>
          <a:effectRef idx="1">
            <a:schemeClr val="accent5"/>
          </a:effectRef>
          <a:fontRef idx="minor">
            <a:schemeClr val="tx1"/>
          </a:fontRef>
        </p:style>
      </p:cxnSp>
      <p:sp>
        <p:nvSpPr>
          <p:cNvPr id="13" name="Rectangle 12"/>
          <p:cNvSpPr/>
          <p:nvPr userDrawn="1"/>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5" name="Straight Connector 14"/>
          <p:cNvCxnSpPr/>
          <p:nvPr userDrawn="1"/>
        </p:nvCxnSpPr>
        <p:spPr>
          <a:xfrm flipH="1">
            <a:off x="399702" y="1580859"/>
            <a:ext cx="8744298" cy="0"/>
          </a:xfrm>
          <a:prstGeom prst="line">
            <a:avLst/>
          </a:prstGeom>
          <a:ln w="6350" cmpd="sng">
            <a:solidFill>
              <a:srgbClr val="DA0B2E"/>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22590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08394" y="1760758"/>
            <a:ext cx="4040188" cy="63976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8394" y="2400520"/>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60758"/>
            <a:ext cx="4041775" cy="63976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0520"/>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Rectangle 9"/>
          <p:cNvSpPr/>
          <p:nvPr/>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2" name="Straight Connector 11"/>
          <p:cNvCxnSpPr/>
          <p:nvPr/>
        </p:nvCxnSpPr>
        <p:spPr>
          <a:xfrm flipH="1">
            <a:off x="399702" y="1580859"/>
            <a:ext cx="8744298" cy="0"/>
          </a:xfrm>
          <a:prstGeom prst="line">
            <a:avLst/>
          </a:prstGeom>
          <a:ln w="6350" cmpd="sng">
            <a:solidFill>
              <a:srgbClr val="B5D032"/>
            </a:solidFill>
          </a:ln>
          <a:effectLst/>
        </p:spPr>
        <p:style>
          <a:lnRef idx="2">
            <a:schemeClr val="accent5"/>
          </a:lnRef>
          <a:fillRef idx="0">
            <a:schemeClr val="accent5"/>
          </a:fillRef>
          <a:effectRef idx="1">
            <a:schemeClr val="accent5"/>
          </a:effectRef>
          <a:fontRef idx="minor">
            <a:schemeClr val="tx1"/>
          </a:fontRef>
        </p:style>
      </p:cxnSp>
      <p:sp>
        <p:nvSpPr>
          <p:cNvPr id="13" name="Rectangle 12"/>
          <p:cNvSpPr/>
          <p:nvPr userDrawn="1"/>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5" name="Straight Connector 14"/>
          <p:cNvCxnSpPr/>
          <p:nvPr userDrawn="1"/>
        </p:nvCxnSpPr>
        <p:spPr>
          <a:xfrm flipH="1">
            <a:off x="399702" y="1580859"/>
            <a:ext cx="8744298" cy="0"/>
          </a:xfrm>
          <a:prstGeom prst="line">
            <a:avLst/>
          </a:prstGeom>
          <a:ln w="6350" cmpd="sng">
            <a:solidFill>
              <a:srgbClr val="B5D032"/>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775856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6" name="Rectangle 5"/>
          <p:cNvSpPr/>
          <p:nvPr/>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8" name="Straight Connector 7"/>
          <p:cNvCxnSpPr/>
          <p:nvPr/>
        </p:nvCxnSpPr>
        <p:spPr>
          <a:xfrm flipH="1">
            <a:off x="399702" y="1580859"/>
            <a:ext cx="8744298" cy="0"/>
          </a:xfrm>
          <a:prstGeom prst="line">
            <a:avLst/>
          </a:prstGeom>
          <a:ln w="6350" cmpd="sng">
            <a:solidFill>
              <a:srgbClr val="1E9FD0"/>
            </a:solidFill>
          </a:ln>
          <a:effectLst/>
        </p:spPr>
        <p:style>
          <a:lnRef idx="2">
            <a:schemeClr val="accent5"/>
          </a:lnRef>
          <a:fillRef idx="0">
            <a:schemeClr val="accent5"/>
          </a:fillRef>
          <a:effectRef idx="1">
            <a:schemeClr val="accent5"/>
          </a:effectRef>
          <a:fontRef idx="minor">
            <a:schemeClr val="tx1"/>
          </a:fontRef>
        </p:style>
      </p:cxnSp>
      <p:sp>
        <p:nvSpPr>
          <p:cNvPr id="9" name="Rectangle 8"/>
          <p:cNvSpPr/>
          <p:nvPr userDrawn="1"/>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1" name="Straight Connector 10"/>
          <p:cNvCxnSpPr/>
          <p:nvPr userDrawn="1"/>
        </p:nvCxnSpPr>
        <p:spPr>
          <a:xfrm flipH="1">
            <a:off x="399702" y="1580859"/>
            <a:ext cx="8744298" cy="0"/>
          </a:xfrm>
          <a:prstGeom prst="line">
            <a:avLst/>
          </a:prstGeom>
          <a:ln w="6350" cmpd="sng">
            <a:solidFill>
              <a:srgbClr val="1E9FD0"/>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8576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6" name="Rectangle 5"/>
          <p:cNvSpPr/>
          <p:nvPr/>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8" name="Straight Connector 7"/>
          <p:cNvCxnSpPr/>
          <p:nvPr/>
        </p:nvCxnSpPr>
        <p:spPr>
          <a:xfrm flipH="1">
            <a:off x="399702" y="1580859"/>
            <a:ext cx="8744298" cy="0"/>
          </a:xfrm>
          <a:prstGeom prst="line">
            <a:avLst/>
          </a:prstGeom>
          <a:ln w="6350" cmpd="sng">
            <a:solidFill>
              <a:srgbClr val="DA0B2E"/>
            </a:solidFill>
          </a:ln>
          <a:effectLst/>
        </p:spPr>
        <p:style>
          <a:lnRef idx="2">
            <a:schemeClr val="accent5"/>
          </a:lnRef>
          <a:fillRef idx="0">
            <a:schemeClr val="accent5"/>
          </a:fillRef>
          <a:effectRef idx="1">
            <a:schemeClr val="accent5"/>
          </a:effectRef>
          <a:fontRef idx="minor">
            <a:schemeClr val="tx1"/>
          </a:fontRef>
        </p:style>
      </p:cxnSp>
      <p:sp>
        <p:nvSpPr>
          <p:cNvPr id="9" name="Rectangle 8"/>
          <p:cNvSpPr/>
          <p:nvPr userDrawn="1"/>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1" name="Straight Connector 10"/>
          <p:cNvCxnSpPr/>
          <p:nvPr userDrawn="1"/>
        </p:nvCxnSpPr>
        <p:spPr>
          <a:xfrm flipH="1">
            <a:off x="399702" y="1580859"/>
            <a:ext cx="8744298" cy="0"/>
          </a:xfrm>
          <a:prstGeom prst="line">
            <a:avLst/>
          </a:prstGeom>
          <a:ln w="6350" cmpd="sng">
            <a:solidFill>
              <a:srgbClr val="DA0B2E"/>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01777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6" name="Rectangle 5"/>
          <p:cNvSpPr/>
          <p:nvPr/>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5D032"/>
              </a:solidFill>
            </a:endParaRPr>
          </a:p>
        </p:txBody>
      </p:sp>
      <p:pic>
        <p:nvPicPr>
          <p:cNvPr id="7" name="Picture 6"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8" name="Straight Connector 7"/>
          <p:cNvCxnSpPr/>
          <p:nvPr/>
        </p:nvCxnSpPr>
        <p:spPr>
          <a:xfrm flipH="1">
            <a:off x="399702" y="1580859"/>
            <a:ext cx="8744298" cy="0"/>
          </a:xfrm>
          <a:prstGeom prst="line">
            <a:avLst/>
          </a:prstGeom>
          <a:ln w="6350" cmpd="sng">
            <a:solidFill>
              <a:srgbClr val="B5D032"/>
            </a:solidFill>
          </a:ln>
          <a:effectLst/>
        </p:spPr>
        <p:style>
          <a:lnRef idx="2">
            <a:schemeClr val="accent5"/>
          </a:lnRef>
          <a:fillRef idx="0">
            <a:schemeClr val="accent5"/>
          </a:fillRef>
          <a:effectRef idx="1">
            <a:schemeClr val="accent5"/>
          </a:effectRef>
          <a:fontRef idx="minor">
            <a:schemeClr val="tx1"/>
          </a:fontRef>
        </p:style>
      </p:cxnSp>
      <p:sp>
        <p:nvSpPr>
          <p:cNvPr id="9" name="Rectangle 8"/>
          <p:cNvSpPr/>
          <p:nvPr userDrawn="1"/>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5D032"/>
              </a:solidFill>
            </a:endParaRPr>
          </a:p>
        </p:txBody>
      </p:sp>
      <p:pic>
        <p:nvPicPr>
          <p:cNvPr id="10" name="Picture 9"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1" name="Straight Connector 10"/>
          <p:cNvCxnSpPr/>
          <p:nvPr userDrawn="1"/>
        </p:nvCxnSpPr>
        <p:spPr>
          <a:xfrm flipH="1">
            <a:off x="399702" y="1580859"/>
            <a:ext cx="8744298" cy="0"/>
          </a:xfrm>
          <a:prstGeom prst="line">
            <a:avLst/>
          </a:prstGeom>
          <a:ln w="6350" cmpd="sng">
            <a:solidFill>
              <a:srgbClr val="B5D032"/>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80223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Rectangle 4"/>
          <p:cNvSpPr/>
          <p:nvPr/>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
        <p:nvSpPr>
          <p:cNvPr id="7" name="Rectangle 6"/>
          <p:cNvSpPr/>
          <p:nvPr userDrawn="1"/>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Tree>
    <p:extLst>
      <p:ext uri="{BB962C8B-B14F-4D97-AF65-F5344CB8AC3E}">
        <p14:creationId xmlns:p14="http://schemas.microsoft.com/office/powerpoint/2010/main" val="1804654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Rectangle 4"/>
          <p:cNvSpPr/>
          <p:nvPr/>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
        <p:nvSpPr>
          <p:cNvPr id="7" name="Rectangle 6"/>
          <p:cNvSpPr/>
          <p:nvPr userDrawn="1"/>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Tree>
    <p:extLst>
      <p:ext uri="{BB962C8B-B14F-4D97-AF65-F5344CB8AC3E}">
        <p14:creationId xmlns:p14="http://schemas.microsoft.com/office/powerpoint/2010/main" val="3364161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Rectangle 4"/>
          <p:cNvSpPr/>
          <p:nvPr/>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
        <p:nvSpPr>
          <p:cNvPr id="7" name="Rectangle 6"/>
          <p:cNvSpPr/>
          <p:nvPr userDrawn="1"/>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Tree>
    <p:extLst>
      <p:ext uri="{BB962C8B-B14F-4D97-AF65-F5344CB8AC3E}">
        <p14:creationId xmlns:p14="http://schemas.microsoft.com/office/powerpoint/2010/main" val="148915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2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19" y="6278986"/>
            <a:ext cx="8229600" cy="471027"/>
          </a:xfrm>
        </p:spPr>
        <p:txBody>
          <a:bodyPr anchor="t" anchorCtr="0"/>
          <a:lstStyle>
            <a:lvl1pPr algn="l">
              <a:defRPr sz="800" b="0" i="0">
                <a:solidFill>
                  <a:schemeClr val="tx1"/>
                </a:solidFill>
                <a:latin typeface="Arial"/>
                <a:cs typeface="Arial"/>
              </a:defRPr>
            </a:lvl1pPr>
          </a:lstStyle>
          <a:p>
            <a:endParaRPr lang="en-US" dirty="0"/>
          </a:p>
        </p:txBody>
      </p:sp>
      <p:sp>
        <p:nvSpPr>
          <p:cNvPr id="7" name="Rectangle 6"/>
          <p:cNvSpPr/>
          <p:nvPr/>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9" name="Straight Connector 8"/>
          <p:cNvCxnSpPr/>
          <p:nvPr/>
        </p:nvCxnSpPr>
        <p:spPr>
          <a:xfrm flipH="1">
            <a:off x="399702" y="1580859"/>
            <a:ext cx="8744298" cy="0"/>
          </a:xfrm>
          <a:prstGeom prst="line">
            <a:avLst/>
          </a:prstGeom>
          <a:ln w="6350" cmpd="sng">
            <a:solidFill>
              <a:srgbClr val="1E9FD0"/>
            </a:solidFill>
          </a:ln>
          <a:effectLst/>
        </p:spPr>
        <p:style>
          <a:lnRef idx="2">
            <a:schemeClr val="accent5"/>
          </a:lnRef>
          <a:fillRef idx="0">
            <a:schemeClr val="accent5"/>
          </a:fillRef>
          <a:effectRef idx="1">
            <a:schemeClr val="accent5"/>
          </a:effectRef>
          <a:fontRef idx="minor">
            <a:schemeClr val="tx1"/>
          </a:fontRef>
        </p:style>
      </p:cxnSp>
      <p:sp>
        <p:nvSpPr>
          <p:cNvPr id="10" name="Rectangle 9"/>
          <p:cNvSpPr/>
          <p:nvPr userDrawn="1"/>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2" name="Straight Connector 11"/>
          <p:cNvCxnSpPr/>
          <p:nvPr userDrawn="1"/>
        </p:nvCxnSpPr>
        <p:spPr>
          <a:xfrm flipH="1">
            <a:off x="399702" y="1580859"/>
            <a:ext cx="8744298" cy="0"/>
          </a:xfrm>
          <a:prstGeom prst="line">
            <a:avLst/>
          </a:prstGeom>
          <a:ln w="6350" cmpd="sng">
            <a:solidFill>
              <a:srgbClr val="1E9FD0"/>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85410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
        <p:nvSpPr>
          <p:cNvPr id="10" name="Rectangle 9"/>
          <p:cNvSpPr/>
          <p:nvPr userDrawn="1"/>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Tree>
    <p:extLst>
      <p:ext uri="{BB962C8B-B14F-4D97-AF65-F5344CB8AC3E}">
        <p14:creationId xmlns:p14="http://schemas.microsoft.com/office/powerpoint/2010/main" val="427593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0B2E"/>
              </a:solidFill>
            </a:endParaRPr>
          </a:p>
        </p:txBody>
      </p:sp>
      <p:pic>
        <p:nvPicPr>
          <p:cNvPr id="9" name="Picture 8"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
        <p:nvSpPr>
          <p:cNvPr id="10" name="Rectangle 9"/>
          <p:cNvSpPr/>
          <p:nvPr userDrawn="1"/>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0B2E"/>
              </a:solidFill>
            </a:endParaRPr>
          </a:p>
        </p:txBody>
      </p:sp>
      <p:pic>
        <p:nvPicPr>
          <p:cNvPr id="11" name="Picture 10"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Tree>
    <p:extLst>
      <p:ext uri="{BB962C8B-B14F-4D97-AF65-F5344CB8AC3E}">
        <p14:creationId xmlns:p14="http://schemas.microsoft.com/office/powerpoint/2010/main" val="3987055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0B2E"/>
              </a:solidFill>
            </a:endParaRPr>
          </a:p>
        </p:txBody>
      </p:sp>
      <p:pic>
        <p:nvPicPr>
          <p:cNvPr id="9" name="Picture 8"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
        <p:nvSpPr>
          <p:cNvPr id="10" name="Rectangle 9"/>
          <p:cNvSpPr/>
          <p:nvPr userDrawn="1"/>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0B2E"/>
              </a:solidFill>
            </a:endParaRPr>
          </a:p>
        </p:txBody>
      </p:sp>
      <p:pic>
        <p:nvPicPr>
          <p:cNvPr id="11" name="Picture 10"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spTree>
    <p:extLst>
      <p:ext uri="{BB962C8B-B14F-4D97-AF65-F5344CB8AC3E}">
        <p14:creationId xmlns:p14="http://schemas.microsoft.com/office/powerpoint/2010/main" val="1781040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1858" y="3978609"/>
            <a:ext cx="8503618" cy="1675344"/>
          </a:xfrm>
        </p:spPr>
        <p:txBody>
          <a:bodyPr>
            <a:normAutofit/>
          </a:bodyPr>
          <a:lstStyle>
            <a:lvl1pPr marL="0" indent="0" algn="ctr">
              <a:buNone/>
              <a:defRPr sz="3000" b="1" i="0">
                <a:solidFill>
                  <a:srgbClr val="1E9FD0"/>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Logo_French_Horizontal_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130" y="1896568"/>
            <a:ext cx="3623740" cy="1517904"/>
          </a:xfrm>
          <a:prstGeom prst="rect">
            <a:avLst/>
          </a:prstGeom>
        </p:spPr>
      </p:pic>
      <p:pic>
        <p:nvPicPr>
          <p:cNvPr id="4" name="Picture 3" descr="Logo_French_Horizontal_Colou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0130" y="1896568"/>
            <a:ext cx="3623740" cy="1517904"/>
          </a:xfrm>
          <a:prstGeom prst="rect">
            <a:avLst/>
          </a:prstGeom>
        </p:spPr>
      </p:pic>
    </p:spTree>
    <p:extLst>
      <p:ext uri="{BB962C8B-B14F-4D97-AF65-F5344CB8AC3E}">
        <p14:creationId xmlns:p14="http://schemas.microsoft.com/office/powerpoint/2010/main" val="950269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010" y="1692029"/>
            <a:ext cx="8365529" cy="1470025"/>
          </a:xfrm>
        </p:spPr>
        <p:txBody>
          <a:bodyPr anchor="t" anchorCtr="0">
            <a:noAutofit/>
          </a:bodyPr>
          <a:lstStyle>
            <a:lvl1pPr>
              <a:defRPr sz="4800"/>
            </a:lvl1pPr>
          </a:lstStyle>
          <a:p>
            <a:r>
              <a:rPr lang="en-US" dirty="0"/>
              <a:t>Click to edit Master title style</a:t>
            </a:r>
          </a:p>
        </p:txBody>
      </p:sp>
      <p:sp>
        <p:nvSpPr>
          <p:cNvPr id="3" name="Subtitle 2"/>
          <p:cNvSpPr>
            <a:spLocks noGrp="1"/>
          </p:cNvSpPr>
          <p:nvPr>
            <p:ph type="subTitle" idx="1"/>
          </p:nvPr>
        </p:nvSpPr>
        <p:spPr>
          <a:xfrm>
            <a:off x="340108" y="3366544"/>
            <a:ext cx="8382431" cy="1004524"/>
          </a:xfrm>
        </p:spPr>
        <p:txBody>
          <a:bodyPr/>
          <a:lstStyle>
            <a:lvl1pPr marL="0" indent="0" algn="l">
              <a:buNone/>
              <a:defRPr b="1" i="0">
                <a:solidFill>
                  <a:srgbClr val="1E9FD0"/>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descr="Logo_French_Horizontal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4650" y="5574399"/>
            <a:ext cx="2057400" cy="861799"/>
          </a:xfrm>
          <a:prstGeom prst="rect">
            <a:avLst/>
          </a:prstGeom>
        </p:spPr>
      </p:pic>
    </p:spTree>
    <p:extLst>
      <p:ext uri="{BB962C8B-B14F-4D97-AF65-F5344CB8AC3E}">
        <p14:creationId xmlns:p14="http://schemas.microsoft.com/office/powerpoint/2010/main" val="1098187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5366"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0" name="Straight Connector 9"/>
          <p:cNvCxnSpPr/>
          <p:nvPr userDrawn="1"/>
        </p:nvCxnSpPr>
        <p:spPr>
          <a:xfrm flipH="1">
            <a:off x="399702" y="1580859"/>
            <a:ext cx="8744298" cy="0"/>
          </a:xfrm>
          <a:prstGeom prst="line">
            <a:avLst/>
          </a:prstGeom>
          <a:ln w="6350" cmpd="sng">
            <a:solidFill>
              <a:srgbClr val="1E9FD0"/>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48882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5366"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0" name="Straight Connector 9"/>
          <p:cNvCxnSpPr/>
          <p:nvPr userDrawn="1"/>
        </p:nvCxnSpPr>
        <p:spPr>
          <a:xfrm flipH="1">
            <a:off x="399702" y="1580859"/>
            <a:ext cx="8744298" cy="0"/>
          </a:xfrm>
          <a:prstGeom prst="line">
            <a:avLst/>
          </a:prstGeom>
          <a:ln w="6350" cmpd="sng">
            <a:solidFill>
              <a:srgbClr val="DA0B2E"/>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49854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5366"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0" name="Straight Connector 9"/>
          <p:cNvCxnSpPr/>
          <p:nvPr userDrawn="1"/>
        </p:nvCxnSpPr>
        <p:spPr>
          <a:xfrm flipH="1">
            <a:off x="399702" y="1580859"/>
            <a:ext cx="8744298" cy="0"/>
          </a:xfrm>
          <a:prstGeom prst="line">
            <a:avLst/>
          </a:prstGeom>
          <a:ln w="6350" cmpd="sng">
            <a:solidFill>
              <a:srgbClr val="B5D032"/>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8399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1858" y="3978609"/>
            <a:ext cx="8503618" cy="1675344"/>
          </a:xfrm>
        </p:spPr>
        <p:txBody>
          <a:bodyPr>
            <a:normAutofit/>
          </a:bodyPr>
          <a:lstStyle>
            <a:lvl1pPr marL="0" indent="0" algn="ctr">
              <a:buNone/>
              <a:defRPr sz="3000" b="1" i="0">
                <a:solidFill>
                  <a:srgbClr val="1E9FD0"/>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Logo_French_Horizontal_Colou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0130" y="1896568"/>
            <a:ext cx="3623740" cy="1517904"/>
          </a:xfrm>
          <a:prstGeom prst="rect">
            <a:avLst/>
          </a:prstGeom>
        </p:spPr>
      </p:pic>
    </p:spTree>
    <p:extLst>
      <p:ext uri="{BB962C8B-B14F-4D97-AF65-F5344CB8AC3E}">
        <p14:creationId xmlns:p14="http://schemas.microsoft.com/office/powerpoint/2010/main" val="95026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2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19" y="6278986"/>
            <a:ext cx="8229600" cy="471027"/>
          </a:xfrm>
        </p:spPr>
        <p:txBody>
          <a:bodyPr anchor="t" anchorCtr="0"/>
          <a:lstStyle>
            <a:lvl1pPr algn="l">
              <a:defRPr sz="800" b="0" i="0">
                <a:solidFill>
                  <a:schemeClr val="tx1"/>
                </a:solidFill>
                <a:latin typeface="Arial"/>
                <a:cs typeface="Arial"/>
              </a:defRPr>
            </a:lvl1pPr>
          </a:lstStyle>
          <a:p>
            <a:endParaRPr lang="en-US" dirty="0"/>
          </a:p>
        </p:txBody>
      </p:sp>
      <p:sp>
        <p:nvSpPr>
          <p:cNvPr id="7" name="Rectangle 6"/>
          <p:cNvSpPr/>
          <p:nvPr/>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0B2E"/>
              </a:solidFill>
            </a:endParaRPr>
          </a:p>
        </p:txBody>
      </p:sp>
      <p:pic>
        <p:nvPicPr>
          <p:cNvPr id="8" name="Picture 7"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9" name="Straight Connector 8"/>
          <p:cNvCxnSpPr/>
          <p:nvPr/>
        </p:nvCxnSpPr>
        <p:spPr>
          <a:xfrm flipH="1">
            <a:off x="399702" y="1580859"/>
            <a:ext cx="8744298" cy="0"/>
          </a:xfrm>
          <a:prstGeom prst="line">
            <a:avLst/>
          </a:prstGeom>
          <a:ln w="6350" cmpd="sng">
            <a:solidFill>
              <a:srgbClr val="DA0B2E"/>
            </a:solidFill>
          </a:ln>
          <a:effectLst/>
        </p:spPr>
        <p:style>
          <a:lnRef idx="2">
            <a:schemeClr val="accent5"/>
          </a:lnRef>
          <a:fillRef idx="0">
            <a:schemeClr val="accent5"/>
          </a:fillRef>
          <a:effectRef idx="1">
            <a:schemeClr val="accent5"/>
          </a:effectRef>
          <a:fontRef idx="minor">
            <a:schemeClr val="tx1"/>
          </a:fontRef>
        </p:style>
      </p:cxnSp>
      <p:sp>
        <p:nvSpPr>
          <p:cNvPr id="10" name="Rectangle 9"/>
          <p:cNvSpPr/>
          <p:nvPr userDrawn="1"/>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0B2E"/>
              </a:solidFill>
            </a:endParaRPr>
          </a:p>
        </p:txBody>
      </p:sp>
      <p:pic>
        <p:nvPicPr>
          <p:cNvPr id="11" name="Picture 10"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2" name="Straight Connector 11"/>
          <p:cNvCxnSpPr/>
          <p:nvPr userDrawn="1"/>
        </p:nvCxnSpPr>
        <p:spPr>
          <a:xfrm flipH="1">
            <a:off x="399702" y="1580859"/>
            <a:ext cx="8744298" cy="0"/>
          </a:xfrm>
          <a:prstGeom prst="line">
            <a:avLst/>
          </a:prstGeom>
          <a:ln w="6350" cmpd="sng">
            <a:solidFill>
              <a:srgbClr val="DA0B2E"/>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92088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2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19" y="6278986"/>
            <a:ext cx="8229600" cy="471027"/>
          </a:xfrm>
        </p:spPr>
        <p:txBody>
          <a:bodyPr anchor="t" anchorCtr="0"/>
          <a:lstStyle>
            <a:lvl1pPr algn="l">
              <a:defRPr sz="800" b="0" i="0">
                <a:solidFill>
                  <a:schemeClr val="tx1"/>
                </a:solidFill>
                <a:latin typeface="Arial"/>
                <a:cs typeface="Arial"/>
              </a:defRPr>
            </a:lvl1pPr>
          </a:lstStyle>
          <a:p>
            <a:endParaRPr lang="en-US" dirty="0"/>
          </a:p>
        </p:txBody>
      </p:sp>
      <p:sp>
        <p:nvSpPr>
          <p:cNvPr id="7" name="Rectangle 6"/>
          <p:cNvSpPr/>
          <p:nvPr/>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0B2E"/>
              </a:solidFill>
            </a:endParaRPr>
          </a:p>
        </p:txBody>
      </p:sp>
      <p:pic>
        <p:nvPicPr>
          <p:cNvPr id="8" name="Picture 7"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9" name="Straight Connector 8"/>
          <p:cNvCxnSpPr/>
          <p:nvPr/>
        </p:nvCxnSpPr>
        <p:spPr>
          <a:xfrm flipH="1">
            <a:off x="399702" y="1580859"/>
            <a:ext cx="8744298" cy="0"/>
          </a:xfrm>
          <a:prstGeom prst="line">
            <a:avLst/>
          </a:prstGeom>
          <a:ln w="6350" cmpd="sng">
            <a:solidFill>
              <a:srgbClr val="B5D032"/>
            </a:solidFill>
          </a:ln>
          <a:effectLst/>
        </p:spPr>
        <p:style>
          <a:lnRef idx="2">
            <a:schemeClr val="accent5"/>
          </a:lnRef>
          <a:fillRef idx="0">
            <a:schemeClr val="accent5"/>
          </a:fillRef>
          <a:effectRef idx="1">
            <a:schemeClr val="accent5"/>
          </a:effectRef>
          <a:fontRef idx="minor">
            <a:schemeClr val="tx1"/>
          </a:fontRef>
        </p:style>
      </p:cxnSp>
      <p:sp>
        <p:nvSpPr>
          <p:cNvPr id="10" name="Rectangle 9"/>
          <p:cNvSpPr/>
          <p:nvPr userDrawn="1"/>
        </p:nvSpPr>
        <p:spPr>
          <a:xfrm>
            <a:off x="0" y="0"/>
            <a:ext cx="116043" cy="6858000"/>
          </a:xfrm>
          <a:prstGeom prst="rect">
            <a:avLst/>
          </a:prstGeom>
          <a:solidFill>
            <a:srgbClr val="B5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0B2E"/>
              </a:solidFill>
            </a:endParaRPr>
          </a:p>
        </p:txBody>
      </p:sp>
      <p:pic>
        <p:nvPicPr>
          <p:cNvPr id="11" name="Picture 10"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2" name="Straight Connector 11"/>
          <p:cNvCxnSpPr/>
          <p:nvPr userDrawn="1"/>
        </p:nvCxnSpPr>
        <p:spPr>
          <a:xfrm flipH="1">
            <a:off x="399702" y="1580859"/>
            <a:ext cx="8744298" cy="0"/>
          </a:xfrm>
          <a:prstGeom prst="line">
            <a:avLst/>
          </a:prstGeom>
          <a:ln w="6350" cmpd="sng">
            <a:solidFill>
              <a:srgbClr val="B5D032"/>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04763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081" y="3704176"/>
            <a:ext cx="8477820" cy="1362075"/>
          </a:xfrm>
        </p:spPr>
        <p:txBody>
          <a:bodyPr anchor="t">
            <a:normAutofit/>
          </a:bodyPr>
          <a:lstStyle>
            <a:lvl1pPr algn="l">
              <a:defRPr sz="2400" b="1" i="0" cap="none">
                <a:latin typeface="Arial Bold"/>
                <a:cs typeface="Arial Bold"/>
              </a:defRPr>
            </a:lvl1pPr>
          </a:lstStyle>
          <a:p>
            <a:r>
              <a:rPr lang="en-US" dirty="0"/>
              <a:t>Click to edit master title style</a:t>
            </a:r>
          </a:p>
        </p:txBody>
      </p:sp>
      <p:sp>
        <p:nvSpPr>
          <p:cNvPr id="3" name="Text Placeholder 2"/>
          <p:cNvSpPr>
            <a:spLocks noGrp="1"/>
          </p:cNvSpPr>
          <p:nvPr>
            <p:ph type="body" idx="1" hasCustomPrompt="1"/>
          </p:nvPr>
        </p:nvSpPr>
        <p:spPr>
          <a:xfrm>
            <a:off x="322081" y="2100837"/>
            <a:ext cx="7772400" cy="1500187"/>
          </a:xfrm>
        </p:spPr>
        <p:txBody>
          <a:bodyPr anchor="b" anchorCtr="0">
            <a:normAutofit/>
          </a:bodyPr>
          <a:lstStyle>
            <a:lvl1pPr marL="0" indent="0">
              <a:lnSpc>
                <a:spcPct val="9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308918" y="6285433"/>
            <a:ext cx="8490983" cy="496815"/>
          </a:xfrm>
        </p:spPr>
        <p:txBody>
          <a:bodyPr/>
          <a:lstStyle/>
          <a:p>
            <a:endParaRPr lang="en-US" dirty="0"/>
          </a:p>
        </p:txBody>
      </p:sp>
      <p:pic>
        <p:nvPicPr>
          <p:cNvPr id="7" name="Picture 6" descr="Association_IconONLY_W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661" y="5827793"/>
            <a:ext cx="740688" cy="712707"/>
          </a:xfrm>
          <a:prstGeom prst="rect">
            <a:avLst/>
          </a:prstGeom>
        </p:spPr>
      </p:pic>
      <p:pic>
        <p:nvPicPr>
          <p:cNvPr id="6" name="Picture 5" descr="Association_IconONLY_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661" y="5827793"/>
            <a:ext cx="740688" cy="712707"/>
          </a:xfrm>
          <a:prstGeom prst="rect">
            <a:avLst/>
          </a:prstGeom>
        </p:spPr>
      </p:pic>
    </p:spTree>
    <p:extLst>
      <p:ext uri="{BB962C8B-B14F-4D97-AF65-F5344CB8AC3E}">
        <p14:creationId xmlns:p14="http://schemas.microsoft.com/office/powerpoint/2010/main" val="318216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081" y="3704176"/>
            <a:ext cx="8477820" cy="1362075"/>
          </a:xfrm>
        </p:spPr>
        <p:txBody>
          <a:bodyPr anchor="t">
            <a:normAutofit/>
          </a:bodyPr>
          <a:lstStyle>
            <a:lvl1pPr algn="l">
              <a:defRPr sz="2400" b="1" i="0" cap="none">
                <a:latin typeface="Arial Bold"/>
                <a:cs typeface="Arial Bold"/>
              </a:defRPr>
            </a:lvl1pPr>
          </a:lstStyle>
          <a:p>
            <a:r>
              <a:rPr lang="en-US" dirty="0"/>
              <a:t>Click to edit master title style</a:t>
            </a:r>
          </a:p>
        </p:txBody>
      </p:sp>
      <p:sp>
        <p:nvSpPr>
          <p:cNvPr id="3" name="Text Placeholder 2"/>
          <p:cNvSpPr>
            <a:spLocks noGrp="1"/>
          </p:cNvSpPr>
          <p:nvPr>
            <p:ph type="body" idx="1" hasCustomPrompt="1"/>
          </p:nvPr>
        </p:nvSpPr>
        <p:spPr>
          <a:xfrm>
            <a:off x="322081" y="2100837"/>
            <a:ext cx="7772400" cy="1500187"/>
          </a:xfrm>
        </p:spPr>
        <p:txBody>
          <a:bodyPr anchor="b" anchorCtr="0">
            <a:normAutofit/>
          </a:bodyPr>
          <a:lstStyle>
            <a:lvl1pPr marL="0" indent="0">
              <a:lnSpc>
                <a:spcPct val="9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308918" y="6285433"/>
            <a:ext cx="8490983" cy="496815"/>
          </a:xfrm>
        </p:spPr>
        <p:txBody>
          <a:bodyPr/>
          <a:lstStyle/>
          <a:p>
            <a:endParaRPr lang="en-US" dirty="0"/>
          </a:p>
        </p:txBody>
      </p:sp>
      <p:pic>
        <p:nvPicPr>
          <p:cNvPr id="7" name="Picture 6" descr="Association_IconONLY_W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661" y="5827793"/>
            <a:ext cx="740688" cy="712707"/>
          </a:xfrm>
          <a:prstGeom prst="rect">
            <a:avLst/>
          </a:prstGeom>
        </p:spPr>
      </p:pic>
      <p:pic>
        <p:nvPicPr>
          <p:cNvPr id="6" name="Picture 5" descr="Association_IconONLY_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661" y="5827793"/>
            <a:ext cx="740688" cy="712707"/>
          </a:xfrm>
          <a:prstGeom prst="rect">
            <a:avLst/>
          </a:prstGeom>
        </p:spPr>
      </p:pic>
    </p:spTree>
    <p:extLst>
      <p:ext uri="{BB962C8B-B14F-4D97-AF65-F5344CB8AC3E}">
        <p14:creationId xmlns:p14="http://schemas.microsoft.com/office/powerpoint/2010/main" val="15031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081" y="3704176"/>
            <a:ext cx="8477820" cy="1362075"/>
          </a:xfrm>
        </p:spPr>
        <p:txBody>
          <a:bodyPr anchor="t">
            <a:normAutofit/>
          </a:bodyPr>
          <a:lstStyle>
            <a:lvl1pPr algn="l">
              <a:defRPr sz="2400" b="1" i="0" cap="none">
                <a:latin typeface="Arial Bold"/>
                <a:cs typeface="Arial Bold"/>
              </a:defRPr>
            </a:lvl1pPr>
          </a:lstStyle>
          <a:p>
            <a:r>
              <a:rPr lang="en-US" dirty="0"/>
              <a:t>Click to edit master title style</a:t>
            </a:r>
          </a:p>
        </p:txBody>
      </p:sp>
      <p:sp>
        <p:nvSpPr>
          <p:cNvPr id="3" name="Text Placeholder 2"/>
          <p:cNvSpPr>
            <a:spLocks noGrp="1"/>
          </p:cNvSpPr>
          <p:nvPr>
            <p:ph type="body" idx="1" hasCustomPrompt="1"/>
          </p:nvPr>
        </p:nvSpPr>
        <p:spPr>
          <a:xfrm>
            <a:off x="322081" y="2100837"/>
            <a:ext cx="7772400" cy="1500187"/>
          </a:xfrm>
        </p:spPr>
        <p:txBody>
          <a:bodyPr anchor="b" anchorCtr="0">
            <a:normAutofit/>
          </a:bodyPr>
          <a:lstStyle>
            <a:lvl1pPr marL="0" indent="0">
              <a:lnSpc>
                <a:spcPct val="9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308918" y="6285433"/>
            <a:ext cx="8490983" cy="496815"/>
          </a:xfrm>
        </p:spPr>
        <p:txBody>
          <a:bodyPr/>
          <a:lstStyle/>
          <a:p>
            <a:endParaRPr lang="en-US" dirty="0"/>
          </a:p>
        </p:txBody>
      </p:sp>
      <p:pic>
        <p:nvPicPr>
          <p:cNvPr id="7" name="Picture 6" descr="Association_IconONLY_W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661" y="5827793"/>
            <a:ext cx="740688" cy="712707"/>
          </a:xfrm>
          <a:prstGeom prst="rect">
            <a:avLst/>
          </a:prstGeom>
        </p:spPr>
      </p:pic>
      <p:pic>
        <p:nvPicPr>
          <p:cNvPr id="6" name="Picture 5" descr="Association_IconONLY_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661" y="5827793"/>
            <a:ext cx="740688" cy="712707"/>
          </a:xfrm>
          <a:prstGeom prst="rect">
            <a:avLst/>
          </a:prstGeom>
        </p:spPr>
      </p:pic>
    </p:spTree>
    <p:extLst>
      <p:ext uri="{BB962C8B-B14F-4D97-AF65-F5344CB8AC3E}">
        <p14:creationId xmlns:p14="http://schemas.microsoft.com/office/powerpoint/2010/main" val="250623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5366"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8" name="Rectangle 7"/>
          <p:cNvSpPr/>
          <p:nvPr/>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0" name="Straight Connector 9"/>
          <p:cNvCxnSpPr/>
          <p:nvPr/>
        </p:nvCxnSpPr>
        <p:spPr>
          <a:xfrm flipH="1">
            <a:off x="399702" y="1580859"/>
            <a:ext cx="8744298" cy="0"/>
          </a:xfrm>
          <a:prstGeom prst="line">
            <a:avLst/>
          </a:prstGeom>
          <a:ln w="6350" cmpd="sng">
            <a:solidFill>
              <a:srgbClr val="1E9FD0"/>
            </a:solidFill>
          </a:ln>
          <a:effectLst/>
        </p:spPr>
        <p:style>
          <a:lnRef idx="2">
            <a:schemeClr val="accent5"/>
          </a:lnRef>
          <a:fillRef idx="0">
            <a:schemeClr val="accent5"/>
          </a:fillRef>
          <a:effectRef idx="1">
            <a:schemeClr val="accent5"/>
          </a:effectRef>
          <a:fontRef idx="minor">
            <a:schemeClr val="tx1"/>
          </a:fontRef>
        </p:style>
      </p:cxnSp>
      <p:sp>
        <p:nvSpPr>
          <p:cNvPr id="11" name="Rectangle 10"/>
          <p:cNvSpPr/>
          <p:nvPr userDrawn="1"/>
        </p:nvSpPr>
        <p:spPr>
          <a:xfrm>
            <a:off x="0" y="0"/>
            <a:ext cx="116043" cy="6858000"/>
          </a:xfrm>
          <a:prstGeom prst="rect">
            <a:avLst/>
          </a:prstGeom>
          <a:solidFill>
            <a:srgbClr val="1E9F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3" name="Straight Connector 12"/>
          <p:cNvCxnSpPr/>
          <p:nvPr userDrawn="1"/>
        </p:nvCxnSpPr>
        <p:spPr>
          <a:xfrm flipH="1">
            <a:off x="399702" y="1580859"/>
            <a:ext cx="8744298" cy="0"/>
          </a:xfrm>
          <a:prstGeom prst="line">
            <a:avLst/>
          </a:prstGeom>
          <a:ln w="6350" cmpd="sng">
            <a:solidFill>
              <a:srgbClr val="1E9FD0"/>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4888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5366"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19398"/>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8" name="Rectangle 7"/>
          <p:cNvSpPr/>
          <p:nvPr/>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ssociation_IconON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0" name="Straight Connector 9"/>
          <p:cNvCxnSpPr/>
          <p:nvPr/>
        </p:nvCxnSpPr>
        <p:spPr>
          <a:xfrm flipH="1">
            <a:off x="399702" y="1580859"/>
            <a:ext cx="8744298" cy="0"/>
          </a:xfrm>
          <a:prstGeom prst="line">
            <a:avLst/>
          </a:prstGeom>
          <a:ln w="6350" cmpd="sng">
            <a:solidFill>
              <a:srgbClr val="DA0B2E"/>
            </a:solidFill>
          </a:ln>
          <a:effectLst/>
        </p:spPr>
        <p:style>
          <a:lnRef idx="2">
            <a:schemeClr val="accent5"/>
          </a:lnRef>
          <a:fillRef idx="0">
            <a:schemeClr val="accent5"/>
          </a:fillRef>
          <a:effectRef idx="1">
            <a:schemeClr val="accent5"/>
          </a:effectRef>
          <a:fontRef idx="minor">
            <a:schemeClr val="tx1"/>
          </a:fontRef>
        </p:style>
      </p:cxnSp>
      <p:sp>
        <p:nvSpPr>
          <p:cNvPr id="11" name="Rectangle 10"/>
          <p:cNvSpPr/>
          <p:nvPr userDrawn="1"/>
        </p:nvSpPr>
        <p:spPr>
          <a:xfrm>
            <a:off x="0" y="0"/>
            <a:ext cx="116043" cy="6858000"/>
          </a:xfrm>
          <a:prstGeom prst="rect">
            <a:avLst/>
          </a:prstGeom>
          <a:solidFill>
            <a:srgbClr val="DA0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ssociation_Icon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8926" y="6158837"/>
            <a:ext cx="475487" cy="457524"/>
          </a:xfrm>
          <a:prstGeom prst="rect">
            <a:avLst/>
          </a:prstGeom>
        </p:spPr>
      </p:pic>
      <p:cxnSp>
        <p:nvCxnSpPr>
          <p:cNvPr id="13" name="Straight Connector 12"/>
          <p:cNvCxnSpPr/>
          <p:nvPr userDrawn="1"/>
        </p:nvCxnSpPr>
        <p:spPr>
          <a:xfrm flipH="1">
            <a:off x="399702" y="1580859"/>
            <a:ext cx="8744298" cy="0"/>
          </a:xfrm>
          <a:prstGeom prst="line">
            <a:avLst/>
          </a:prstGeom>
          <a:ln w="6350" cmpd="sng">
            <a:solidFill>
              <a:srgbClr val="DA0B2E"/>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4985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8918" y="274638"/>
            <a:ext cx="846519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8919" y="1819398"/>
            <a:ext cx="846519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8918" y="6285433"/>
            <a:ext cx="7814067" cy="496815"/>
          </a:xfrm>
          <a:prstGeom prst="rect">
            <a:avLst/>
          </a:prstGeom>
        </p:spPr>
        <p:txBody>
          <a:bodyPr vert="horz" lIns="91440" tIns="45720" rIns="91440" bIns="45720" rtlCol="0" anchor="t" anchorCtr="0"/>
          <a:lstStyle>
            <a:lvl1pPr algn="l">
              <a:defRPr sz="800">
                <a:solidFill>
                  <a:schemeClr val="tx1"/>
                </a:solidFill>
                <a:latin typeface="Arial"/>
                <a:cs typeface="Arial"/>
              </a:defRPr>
            </a:lvl1pPr>
          </a:lstStyle>
          <a:p>
            <a:endParaRPr lang="en-US" dirty="0"/>
          </a:p>
        </p:txBody>
      </p:sp>
    </p:spTree>
    <p:extLst>
      <p:ext uri="{BB962C8B-B14F-4D97-AF65-F5344CB8AC3E}">
        <p14:creationId xmlns:p14="http://schemas.microsoft.com/office/powerpoint/2010/main" val="41189685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49" r:id="rId24"/>
    <p:sldLayoutId id="2147483652" r:id="rId25"/>
    <p:sldLayoutId id="2147483670" r:id="rId26"/>
    <p:sldLayoutId id="2147483671" r:id="rId27"/>
    <p:sldLayoutId id="2147483674" r:id="rId28"/>
  </p:sldLayoutIdLst>
  <p:txStyles>
    <p:titleStyle>
      <a:lvl1pPr algn="l" defTabSz="457200" rtl="0" eaLnBrk="1" latinLnBrk="0" hangingPunct="1">
        <a:spcBef>
          <a:spcPct val="0"/>
        </a:spcBef>
        <a:buNone/>
        <a:defRPr sz="3000" b="0" i="0" kern="1200">
          <a:solidFill>
            <a:srgbClr val="00192F"/>
          </a:solidFill>
          <a:latin typeface="Arial MT Lt"/>
          <a:ea typeface="+mj-ea"/>
          <a:cs typeface="Arial MT Lt"/>
        </a:defRPr>
      </a:lvl1pPr>
    </p:titleStyle>
    <p:bodyStyle>
      <a:lvl1pPr marL="342900" indent="-342900" algn="l" defTabSz="457200" rtl="0" eaLnBrk="1" latinLnBrk="0" hangingPunct="1">
        <a:lnSpc>
          <a:spcPct val="90000"/>
        </a:lnSpc>
        <a:spcBef>
          <a:spcPct val="20000"/>
        </a:spcBef>
        <a:buClr>
          <a:srgbClr val="B5D032"/>
        </a:buClr>
        <a:buFont typeface="Arial"/>
        <a:buChar char="•"/>
        <a:defRPr sz="2200" b="0" i="0" kern="1200">
          <a:solidFill>
            <a:schemeClr val="tx1"/>
          </a:solidFill>
          <a:latin typeface="Arial MT Lt"/>
          <a:ea typeface="+mn-ea"/>
          <a:cs typeface="Arial MT Lt"/>
        </a:defRPr>
      </a:lvl1pPr>
      <a:lvl2pPr marL="742950" indent="-285750" algn="l" defTabSz="457200" rtl="0" eaLnBrk="1" latinLnBrk="0" hangingPunct="1">
        <a:lnSpc>
          <a:spcPct val="90000"/>
        </a:lnSpc>
        <a:spcBef>
          <a:spcPct val="20000"/>
        </a:spcBef>
        <a:buClr>
          <a:srgbClr val="B5D032"/>
        </a:buClr>
        <a:buFont typeface="Arial"/>
        <a:buChar char="–"/>
        <a:defRPr sz="2200" b="0" i="0" kern="1200">
          <a:solidFill>
            <a:schemeClr val="tx1"/>
          </a:solidFill>
          <a:latin typeface="Arial MT Lt"/>
          <a:ea typeface="+mn-ea"/>
          <a:cs typeface="Arial MT Lt"/>
        </a:defRPr>
      </a:lvl2pPr>
      <a:lvl3pPr marL="1143000" indent="-228600" algn="l" defTabSz="457200" rtl="0" eaLnBrk="1" latinLnBrk="0" hangingPunct="1">
        <a:lnSpc>
          <a:spcPct val="90000"/>
        </a:lnSpc>
        <a:spcBef>
          <a:spcPct val="20000"/>
        </a:spcBef>
        <a:buClr>
          <a:srgbClr val="B5D032"/>
        </a:buClr>
        <a:buFont typeface="Arial"/>
        <a:buChar char="•"/>
        <a:defRPr sz="2200" b="0" i="0" kern="1200">
          <a:solidFill>
            <a:schemeClr val="tx1"/>
          </a:solidFill>
          <a:latin typeface="Arial MT Lt"/>
          <a:ea typeface="+mn-ea"/>
          <a:cs typeface="Arial MT Lt"/>
        </a:defRPr>
      </a:lvl3pPr>
      <a:lvl4pPr marL="1600200" indent="-228600" algn="l" defTabSz="457200" rtl="0" eaLnBrk="1" latinLnBrk="0" hangingPunct="1">
        <a:lnSpc>
          <a:spcPct val="90000"/>
        </a:lnSpc>
        <a:spcBef>
          <a:spcPct val="20000"/>
        </a:spcBef>
        <a:buClr>
          <a:srgbClr val="B5D032"/>
        </a:buClr>
        <a:buFont typeface="Arial"/>
        <a:buChar char="–"/>
        <a:defRPr sz="2200" b="0" i="0" kern="1200">
          <a:solidFill>
            <a:schemeClr val="tx1"/>
          </a:solidFill>
          <a:latin typeface="Arial MT Lt"/>
          <a:ea typeface="+mn-ea"/>
          <a:cs typeface="Arial MT Lt"/>
        </a:defRPr>
      </a:lvl4pPr>
      <a:lvl5pPr marL="2057400" indent="-228600" algn="l" defTabSz="457200" rtl="0" eaLnBrk="1" latinLnBrk="0" hangingPunct="1">
        <a:lnSpc>
          <a:spcPct val="90000"/>
        </a:lnSpc>
        <a:spcBef>
          <a:spcPct val="20000"/>
        </a:spcBef>
        <a:buClr>
          <a:srgbClr val="B5D032"/>
        </a:buClr>
        <a:buFont typeface="Arial"/>
        <a:buChar char="»"/>
        <a:defRPr sz="2200" b="0" i="0" kern="1200">
          <a:solidFill>
            <a:schemeClr val="tx1"/>
          </a:solidFill>
          <a:latin typeface="Arial MT Lt"/>
          <a:ea typeface="+mn-ea"/>
          <a:cs typeface="Arial MT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cid:image001.png@01D7C9AF.73CD4090" TargetMode="External"/><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61D36-2695-AE08-8EE8-520CF71A5AC1}"/>
              </a:ext>
            </a:extLst>
          </p:cNvPr>
          <p:cNvSpPr>
            <a:spLocks noGrp="1"/>
          </p:cNvSpPr>
          <p:nvPr>
            <p:ph type="ctrTitle"/>
          </p:nvPr>
        </p:nvSpPr>
        <p:spPr/>
        <p:txBody>
          <a:bodyPr/>
          <a:lstStyle/>
          <a:p>
            <a:r>
              <a:rPr lang="fr-CA" dirty="0"/>
              <a:t>Rapport d’activités 2022</a:t>
            </a:r>
            <a:endParaRPr lang="en-CA" dirty="0"/>
          </a:p>
        </p:txBody>
      </p:sp>
      <p:sp>
        <p:nvSpPr>
          <p:cNvPr id="3" name="Sous-titre 2">
            <a:extLst>
              <a:ext uri="{FF2B5EF4-FFF2-40B4-BE49-F238E27FC236}">
                <a16:creationId xmlns:a16="http://schemas.microsoft.com/office/drawing/2014/main" id="{4DF2CF58-3B2E-9437-9344-332BE4832C2C}"/>
              </a:ext>
            </a:extLst>
          </p:cNvPr>
          <p:cNvSpPr>
            <a:spLocks noGrp="1"/>
          </p:cNvSpPr>
          <p:nvPr>
            <p:ph type="subTitle" idx="1"/>
          </p:nvPr>
        </p:nvSpPr>
        <p:spPr/>
        <p:txBody>
          <a:bodyPr/>
          <a:lstStyle/>
          <a:p>
            <a:r>
              <a:rPr lang="fr-CA" dirty="0"/>
              <a:t>ANRF Outaouais</a:t>
            </a:r>
            <a:endParaRPr lang="en-CA" dirty="0"/>
          </a:p>
        </p:txBody>
      </p:sp>
    </p:spTree>
    <p:extLst>
      <p:ext uri="{BB962C8B-B14F-4D97-AF65-F5344CB8AC3E}">
        <p14:creationId xmlns:p14="http://schemas.microsoft.com/office/powerpoint/2010/main" val="2200277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E18650-5203-40EA-B6AB-28BE03AA0161}"/>
              </a:ext>
            </a:extLst>
          </p:cNvPr>
          <p:cNvSpPr>
            <a:spLocks noGrp="1"/>
          </p:cNvSpPr>
          <p:nvPr>
            <p:ph type="title"/>
          </p:nvPr>
        </p:nvSpPr>
        <p:spPr/>
        <p:txBody>
          <a:bodyPr/>
          <a:lstStyle/>
          <a:p>
            <a:r>
              <a:rPr lang="fr-CA" dirty="0"/>
              <a:t>Page web Retraités fédéraux Outaouais</a:t>
            </a:r>
            <a:endParaRPr lang="en-CA" dirty="0"/>
          </a:p>
        </p:txBody>
      </p:sp>
      <p:pic>
        <p:nvPicPr>
          <p:cNvPr id="5" name="Espace réservé du contenu 4">
            <a:extLst>
              <a:ext uri="{FF2B5EF4-FFF2-40B4-BE49-F238E27FC236}">
                <a16:creationId xmlns:a16="http://schemas.microsoft.com/office/drawing/2014/main" id="{8D3B09B0-3E22-4C88-B284-FBF8DE1EB737}"/>
              </a:ext>
            </a:extLst>
          </p:cNvPr>
          <p:cNvPicPr>
            <a:picLocks noGrp="1" noChangeAspect="1"/>
          </p:cNvPicPr>
          <p:nvPr>
            <p:ph idx="1"/>
          </p:nvPr>
        </p:nvPicPr>
        <p:blipFill>
          <a:blip r:embed="rId2"/>
          <a:stretch>
            <a:fillRect/>
          </a:stretch>
        </p:blipFill>
        <p:spPr>
          <a:xfrm>
            <a:off x="1532993" y="1819275"/>
            <a:ext cx="6017689" cy="4525963"/>
          </a:xfrm>
        </p:spPr>
      </p:pic>
    </p:spTree>
    <p:extLst>
      <p:ext uri="{BB962C8B-B14F-4D97-AF65-F5344CB8AC3E}">
        <p14:creationId xmlns:p14="http://schemas.microsoft.com/office/powerpoint/2010/main" val="220434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32879-480B-4659-ACB5-D7429598E5A7}"/>
              </a:ext>
            </a:extLst>
          </p:cNvPr>
          <p:cNvSpPr>
            <a:spLocks noGrp="1"/>
          </p:cNvSpPr>
          <p:nvPr>
            <p:ph type="title"/>
          </p:nvPr>
        </p:nvSpPr>
        <p:spPr/>
        <p:txBody>
          <a:bodyPr/>
          <a:lstStyle/>
          <a:p>
            <a:r>
              <a:rPr lang="fr-CA" dirty="0"/>
              <a:t>Infolettres</a:t>
            </a:r>
            <a:endParaRPr lang="en-CA" dirty="0"/>
          </a:p>
        </p:txBody>
      </p:sp>
      <p:pic>
        <p:nvPicPr>
          <p:cNvPr id="5" name="Espace réservé du contenu 4">
            <a:extLst>
              <a:ext uri="{FF2B5EF4-FFF2-40B4-BE49-F238E27FC236}">
                <a16:creationId xmlns:a16="http://schemas.microsoft.com/office/drawing/2014/main" id="{C5FB5016-F3A5-4226-96F1-2D09FA0D3BE1}"/>
              </a:ext>
            </a:extLst>
          </p:cNvPr>
          <p:cNvPicPr>
            <a:picLocks noGrp="1" noChangeAspect="1"/>
          </p:cNvPicPr>
          <p:nvPr>
            <p:ph idx="1"/>
          </p:nvPr>
        </p:nvPicPr>
        <p:blipFill>
          <a:blip r:embed="rId3"/>
          <a:stretch>
            <a:fillRect/>
          </a:stretch>
        </p:blipFill>
        <p:spPr>
          <a:xfrm>
            <a:off x="1143958" y="1819275"/>
            <a:ext cx="6795760" cy="4525963"/>
          </a:xfrm>
        </p:spPr>
      </p:pic>
    </p:spTree>
    <p:extLst>
      <p:ext uri="{BB962C8B-B14F-4D97-AF65-F5344CB8AC3E}">
        <p14:creationId xmlns:p14="http://schemas.microsoft.com/office/powerpoint/2010/main" val="402868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4FA4C-21AA-42E9-89DF-9020E1B0F151}"/>
              </a:ext>
            </a:extLst>
          </p:cNvPr>
          <p:cNvSpPr>
            <a:spLocks noGrp="1"/>
          </p:cNvSpPr>
          <p:nvPr>
            <p:ph type="title"/>
          </p:nvPr>
        </p:nvSpPr>
        <p:spPr/>
        <p:txBody>
          <a:bodyPr/>
          <a:lstStyle/>
          <a:p>
            <a:endParaRPr lang="en-CA"/>
          </a:p>
        </p:txBody>
      </p:sp>
      <p:pic>
        <p:nvPicPr>
          <p:cNvPr id="5" name="Espace réservé du contenu 4">
            <a:extLst>
              <a:ext uri="{FF2B5EF4-FFF2-40B4-BE49-F238E27FC236}">
                <a16:creationId xmlns:a16="http://schemas.microsoft.com/office/drawing/2014/main" id="{9822E0CA-DA06-4B50-BFD5-A91A20A686A7}"/>
              </a:ext>
            </a:extLst>
          </p:cNvPr>
          <p:cNvPicPr>
            <a:picLocks noGrp="1" noChangeAspect="1"/>
          </p:cNvPicPr>
          <p:nvPr>
            <p:ph idx="1"/>
          </p:nvPr>
        </p:nvPicPr>
        <p:blipFill>
          <a:blip r:embed="rId2"/>
          <a:stretch>
            <a:fillRect/>
          </a:stretch>
        </p:blipFill>
        <p:spPr>
          <a:xfrm>
            <a:off x="1703041" y="274638"/>
            <a:ext cx="4697759" cy="6301005"/>
          </a:xfrm>
        </p:spPr>
      </p:pic>
    </p:spTree>
    <p:extLst>
      <p:ext uri="{BB962C8B-B14F-4D97-AF65-F5344CB8AC3E}">
        <p14:creationId xmlns:p14="http://schemas.microsoft.com/office/powerpoint/2010/main" val="410389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57742-EED2-447A-B6C7-42D65CA41F33}"/>
              </a:ext>
            </a:extLst>
          </p:cNvPr>
          <p:cNvSpPr>
            <a:spLocks noGrp="1"/>
          </p:cNvSpPr>
          <p:nvPr>
            <p:ph type="ctrTitle"/>
          </p:nvPr>
        </p:nvSpPr>
        <p:spPr/>
        <p:txBody>
          <a:bodyPr/>
          <a:lstStyle/>
          <a:p>
            <a:r>
              <a:rPr lang="fr-CA" dirty="0"/>
              <a:t>Recrutement et rétention</a:t>
            </a:r>
            <a:endParaRPr lang="en-CA" dirty="0"/>
          </a:p>
        </p:txBody>
      </p:sp>
      <p:sp>
        <p:nvSpPr>
          <p:cNvPr id="3" name="Sous-titre 2">
            <a:extLst>
              <a:ext uri="{FF2B5EF4-FFF2-40B4-BE49-F238E27FC236}">
                <a16:creationId xmlns:a16="http://schemas.microsoft.com/office/drawing/2014/main" id="{9A5F27DF-86EA-4C7F-BCD4-8F99A103C909}"/>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93819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D1C0CF-B708-A8B7-9F86-16B186DF774F}"/>
              </a:ext>
            </a:extLst>
          </p:cNvPr>
          <p:cNvPicPr>
            <a:picLocks noChangeAspect="1"/>
          </p:cNvPicPr>
          <p:nvPr/>
        </p:nvPicPr>
        <p:blipFill rotWithShape="1">
          <a:blip r:embed="rId3"/>
          <a:srcRect l="23004" t="19716" r="23539" b="10922"/>
          <a:stretch/>
        </p:blipFill>
        <p:spPr>
          <a:xfrm>
            <a:off x="327348" y="344599"/>
            <a:ext cx="8417818" cy="6143751"/>
          </a:xfrm>
          <a:prstGeom prst="rect">
            <a:avLst/>
          </a:prstGeom>
          <a:noFill/>
        </p:spPr>
      </p:pic>
    </p:spTree>
    <p:extLst>
      <p:ext uri="{BB962C8B-B14F-4D97-AF65-F5344CB8AC3E}">
        <p14:creationId xmlns:p14="http://schemas.microsoft.com/office/powerpoint/2010/main" val="6991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DFACCD-3CA3-5BCB-6C19-B9AB0DC32E46}"/>
              </a:ext>
            </a:extLst>
          </p:cNvPr>
          <p:cNvPicPr>
            <a:picLocks noChangeAspect="1"/>
          </p:cNvPicPr>
          <p:nvPr/>
        </p:nvPicPr>
        <p:blipFill rotWithShape="1">
          <a:blip r:embed="rId3"/>
          <a:srcRect l="22329" t="20408" r="24499" b="11701"/>
          <a:stretch/>
        </p:blipFill>
        <p:spPr>
          <a:xfrm>
            <a:off x="242426" y="443637"/>
            <a:ext cx="8420807" cy="5970726"/>
          </a:xfrm>
          <a:prstGeom prst="rect">
            <a:avLst/>
          </a:prstGeom>
          <a:noFill/>
        </p:spPr>
      </p:pic>
    </p:spTree>
    <p:extLst>
      <p:ext uri="{BB962C8B-B14F-4D97-AF65-F5344CB8AC3E}">
        <p14:creationId xmlns:p14="http://schemas.microsoft.com/office/powerpoint/2010/main" val="214406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366810-763B-C1B3-0189-55DA401312DD}"/>
              </a:ext>
            </a:extLst>
          </p:cNvPr>
          <p:cNvPicPr>
            <a:picLocks noChangeAspect="1"/>
          </p:cNvPicPr>
          <p:nvPr/>
        </p:nvPicPr>
        <p:blipFill rotWithShape="1">
          <a:blip r:embed="rId3"/>
          <a:srcRect l="32660" t="20340" r="21289" b="13809"/>
          <a:stretch/>
        </p:blipFill>
        <p:spPr>
          <a:xfrm>
            <a:off x="3073138" y="632050"/>
            <a:ext cx="5574329" cy="4658408"/>
          </a:xfrm>
          <a:prstGeom prst="rect">
            <a:avLst/>
          </a:prstGeom>
        </p:spPr>
      </p:pic>
      <p:sp>
        <p:nvSpPr>
          <p:cNvPr id="9" name="Rectangle: Rounded Corners 8">
            <a:extLst>
              <a:ext uri="{FF2B5EF4-FFF2-40B4-BE49-F238E27FC236}">
                <a16:creationId xmlns:a16="http://schemas.microsoft.com/office/drawing/2014/main" id="{CC253082-C5A7-7755-1CAB-E42F1D265C36}"/>
              </a:ext>
            </a:extLst>
          </p:cNvPr>
          <p:cNvSpPr/>
          <p:nvPr/>
        </p:nvSpPr>
        <p:spPr>
          <a:xfrm>
            <a:off x="272644" y="241974"/>
            <a:ext cx="2800494" cy="6494728"/>
          </a:xfrm>
          <a:prstGeom prst="roundRect">
            <a:avLst/>
          </a:prstGeom>
          <a:solidFill>
            <a:srgbClr val="FAB190"/>
          </a:solidFill>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CA" sz="1400" b="1" dirty="0">
                <a:effectLst/>
                <a:ea typeface="Calibri" panose="020F0502020204030204" pitchFamily="34" charset="0"/>
                <a:cs typeface="Times New Roman" panose="02020603050405020304" pitchFamily="18" charset="0"/>
              </a:rPr>
              <a:t>Recrutement et fidélisation des membres &amp; bénévoles</a:t>
            </a:r>
            <a:endParaRPr lang="fr-CA" sz="1100" dirty="0">
              <a:effectLst/>
              <a:ea typeface="Calibri" panose="020F0502020204030204" pitchFamily="34" charset="0"/>
              <a:cs typeface="Times New Roman" panose="02020603050405020304" pitchFamily="18" charset="0"/>
            </a:endParaRP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Recruter, soutenir, perfectionner, reconnaître les bénévoles </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Mettre à jour les outils et documents concernant les bénévoles incluant une banque et un guide de ressources et un registre de demandes</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Mettre à jour les outils de communication (présentation, site internet, Facebook, médias sociaux, publications, membres non-voyant ou mal entendant, etc.)</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Mettre à jour les outils de recrutement (appels, courriels, etc.)</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Bonifier le programme de rabais</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Implanter un programme de promotion durant la semaine de la fonction publique</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Embaucher un directeur (ETP) &amp; un adjoint administratif et service aux membres et des contractuels ponctuels</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Tenir diverses activités de recrutement de nouveaux membres (réseautage, déjeuners causerie, tournées régionales)</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Tenir diverses activités de fidélisation des membres (lettres, programme étapes de vie, calendrier d’activités, etc.)</a:t>
            </a:r>
          </a:p>
          <a:p>
            <a:pPr marL="228600" lvl="0" indent="-228600">
              <a:lnSpc>
                <a:spcPct val="107000"/>
              </a:lnSpc>
              <a:spcAft>
                <a:spcPts val="800"/>
              </a:spcAft>
              <a:buSzPts val="1100"/>
              <a:buFont typeface="+mj-lt"/>
              <a:buAutoNum type="arabicPeriod"/>
            </a:pPr>
            <a:r>
              <a:rPr lang="fr-CA" sz="1100" dirty="0">
                <a:effectLst/>
                <a:ea typeface="Calibri" panose="020F0502020204030204" pitchFamily="34" charset="0"/>
                <a:cs typeface="Times New Roman" panose="02020603050405020304" pitchFamily="18" charset="0"/>
              </a:rPr>
              <a:t>Sonder la satisfaction, les intérêts et besoins des membre : Évolution selon les âges.</a:t>
            </a:r>
          </a:p>
        </p:txBody>
      </p:sp>
    </p:spTree>
    <p:extLst>
      <p:ext uri="{BB962C8B-B14F-4D97-AF65-F5344CB8AC3E}">
        <p14:creationId xmlns:p14="http://schemas.microsoft.com/office/powerpoint/2010/main" val="888100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133D-603B-7CD1-B3E7-FC39D2FE111A}"/>
              </a:ext>
            </a:extLst>
          </p:cNvPr>
          <p:cNvSpPr>
            <a:spLocks noGrp="1"/>
          </p:cNvSpPr>
          <p:nvPr>
            <p:ph type="title"/>
          </p:nvPr>
        </p:nvSpPr>
        <p:spPr>
          <a:xfrm>
            <a:off x="3139126" y="274638"/>
            <a:ext cx="5634986" cy="1143000"/>
          </a:xfrm>
        </p:spPr>
        <p:txBody>
          <a:bodyPr>
            <a:normAutofit fontScale="90000"/>
          </a:bodyPr>
          <a:lstStyle/>
          <a:p>
            <a:r>
              <a:rPr lang="fr-CA" dirty="0"/>
              <a:t>Programme intégré de recrutement et rétention des membres et des bénévoles</a:t>
            </a:r>
          </a:p>
        </p:txBody>
      </p:sp>
      <p:graphicFrame>
        <p:nvGraphicFramePr>
          <p:cNvPr id="3" name="Diagram 2">
            <a:extLst>
              <a:ext uri="{FF2B5EF4-FFF2-40B4-BE49-F238E27FC236}">
                <a16:creationId xmlns:a16="http://schemas.microsoft.com/office/drawing/2014/main" id="{1B3137FC-FA85-65DD-BC12-47983D33E648}"/>
              </a:ext>
            </a:extLst>
          </p:cNvPr>
          <p:cNvGraphicFramePr/>
          <p:nvPr/>
        </p:nvGraphicFramePr>
        <p:xfrm>
          <a:off x="3052411" y="1417638"/>
          <a:ext cx="6036906" cy="4798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8C39D860-7B04-6BC7-5763-79EFAE3FAC9C}"/>
              </a:ext>
            </a:extLst>
          </p:cNvPr>
          <p:cNvCxnSpPr>
            <a:cxnSpLocks/>
          </p:cNvCxnSpPr>
          <p:nvPr/>
        </p:nvCxnSpPr>
        <p:spPr>
          <a:xfrm>
            <a:off x="5956619" y="3937435"/>
            <a:ext cx="0" cy="59314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3946848-AD3B-1CA6-7905-BAC160EB1A25}"/>
              </a:ext>
            </a:extLst>
          </p:cNvPr>
          <p:cNvCxnSpPr>
            <a:cxnSpLocks/>
          </p:cNvCxnSpPr>
          <p:nvPr/>
        </p:nvCxnSpPr>
        <p:spPr>
          <a:xfrm>
            <a:off x="8213891" y="5410986"/>
            <a:ext cx="0" cy="17809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4" name="Rectangle: Rounded Corners 3">
            <a:extLst>
              <a:ext uri="{FF2B5EF4-FFF2-40B4-BE49-F238E27FC236}">
                <a16:creationId xmlns:a16="http://schemas.microsoft.com/office/drawing/2014/main" id="{D4640ECC-1326-2E0B-29DA-5335B029FF61}"/>
              </a:ext>
            </a:extLst>
          </p:cNvPr>
          <p:cNvSpPr/>
          <p:nvPr/>
        </p:nvSpPr>
        <p:spPr>
          <a:xfrm>
            <a:off x="272644" y="241974"/>
            <a:ext cx="2800494" cy="6494728"/>
          </a:xfrm>
          <a:prstGeom prst="roundRect">
            <a:avLst/>
          </a:prstGeom>
          <a:solidFill>
            <a:srgbClr val="FAB190"/>
          </a:solidFill>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CA" sz="1400" b="1" dirty="0">
                <a:effectLst/>
                <a:ea typeface="Calibri" panose="020F0502020204030204" pitchFamily="34" charset="0"/>
                <a:cs typeface="Times New Roman" panose="02020603050405020304" pitchFamily="18" charset="0"/>
              </a:rPr>
              <a:t>Recrutement et fidélisation des membres &amp; bénévoles</a:t>
            </a:r>
            <a:endParaRPr lang="fr-CA" sz="1100" dirty="0">
              <a:effectLst/>
              <a:ea typeface="Calibri" panose="020F0502020204030204" pitchFamily="34" charset="0"/>
              <a:cs typeface="Times New Roman" panose="02020603050405020304" pitchFamily="18" charset="0"/>
            </a:endParaRP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Recruter, soutenir, perfectionner, reconnaître les bénévoles </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Mettre à jour les outils et documents concernant les bénévoles incluant une banque et un guide de ressources et un registre de demandes</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Mettre à jour les outils de communication (présentation, site internet, Facebook, médias sociaux, publications, membres non-voyant ou mal entendant, etc.)</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Mettre à jour les outils de recrutement (appels, courriels, etc.)</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Bonifier le programme de rabais</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Implanter un programme de promotion durant la semaine de la fonction publique</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Embaucher un directeur (ETP) &amp; un adjoint administratif et service aux membres et des contractuels ponctuels</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Tenir diverses activités de recrutement de nouveaux membres (réseautage, déjeuners causerie, tournées régionales)</a:t>
            </a:r>
          </a:p>
          <a:p>
            <a:pPr marL="228600" lvl="0" indent="-228600">
              <a:lnSpc>
                <a:spcPct val="107000"/>
              </a:lnSpc>
              <a:buSzPts val="1100"/>
              <a:buFont typeface="+mj-lt"/>
              <a:buAutoNum type="arabicPeriod"/>
            </a:pPr>
            <a:r>
              <a:rPr lang="fr-CA" sz="1100" dirty="0">
                <a:effectLst/>
                <a:ea typeface="Calibri" panose="020F0502020204030204" pitchFamily="34" charset="0"/>
                <a:cs typeface="Times New Roman" panose="02020603050405020304" pitchFamily="18" charset="0"/>
              </a:rPr>
              <a:t>Tenir diverses activités de fidélisation des membres (lettres, programme étapes de vie, calendrier d’activités, etc.)</a:t>
            </a:r>
          </a:p>
          <a:p>
            <a:pPr marL="228600" lvl="0" indent="-228600">
              <a:lnSpc>
                <a:spcPct val="107000"/>
              </a:lnSpc>
              <a:spcAft>
                <a:spcPts val="800"/>
              </a:spcAft>
              <a:buSzPts val="1100"/>
              <a:buFont typeface="+mj-lt"/>
              <a:buAutoNum type="arabicPeriod"/>
            </a:pPr>
            <a:r>
              <a:rPr lang="fr-CA" sz="1100" dirty="0">
                <a:effectLst/>
                <a:ea typeface="Calibri" panose="020F0502020204030204" pitchFamily="34" charset="0"/>
                <a:cs typeface="Times New Roman" panose="02020603050405020304" pitchFamily="18" charset="0"/>
              </a:rPr>
              <a:t>Sonder la satisfaction, les intérêts et besoins des membre : Évolution selon les âges.</a:t>
            </a:r>
          </a:p>
        </p:txBody>
      </p:sp>
    </p:spTree>
    <p:extLst>
      <p:ext uri="{BB962C8B-B14F-4D97-AF65-F5344CB8AC3E}">
        <p14:creationId xmlns:p14="http://schemas.microsoft.com/office/powerpoint/2010/main" val="175380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96244C1-CCDD-6A0F-5A31-526C4EDED9B3}"/>
              </a:ext>
            </a:extLst>
          </p:cNvPr>
          <p:cNvGraphicFramePr/>
          <p:nvPr/>
        </p:nvGraphicFramePr>
        <p:xfrm>
          <a:off x="163689" y="1602556"/>
          <a:ext cx="6036906" cy="4798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A8D133D-603B-7CD1-B3E7-FC39D2FE111A}"/>
              </a:ext>
            </a:extLst>
          </p:cNvPr>
          <p:cNvSpPr>
            <a:spLocks noGrp="1"/>
          </p:cNvSpPr>
          <p:nvPr>
            <p:ph type="title"/>
          </p:nvPr>
        </p:nvSpPr>
        <p:spPr>
          <a:xfrm>
            <a:off x="308918" y="274638"/>
            <a:ext cx="5891677" cy="1143000"/>
          </a:xfrm>
        </p:spPr>
        <p:txBody>
          <a:bodyPr>
            <a:normAutofit fontScale="90000"/>
          </a:bodyPr>
          <a:lstStyle/>
          <a:p>
            <a:r>
              <a:rPr lang="fr-CA" dirty="0"/>
              <a:t>Programme intégré de recrutement et rétention des membres et des bénévoles</a:t>
            </a:r>
          </a:p>
        </p:txBody>
      </p:sp>
      <p:sp>
        <p:nvSpPr>
          <p:cNvPr id="9" name="Rectangle: Rounded Corners 8">
            <a:extLst>
              <a:ext uri="{FF2B5EF4-FFF2-40B4-BE49-F238E27FC236}">
                <a16:creationId xmlns:a16="http://schemas.microsoft.com/office/drawing/2014/main" id="{8A5D68A5-46EF-96EB-F9AD-B54A815CECEF}"/>
              </a:ext>
            </a:extLst>
          </p:cNvPr>
          <p:cNvSpPr/>
          <p:nvPr/>
        </p:nvSpPr>
        <p:spPr>
          <a:xfrm>
            <a:off x="6297106" y="618557"/>
            <a:ext cx="2765486" cy="5486400"/>
          </a:xfrm>
          <a:prstGeom prst="roundRect">
            <a:avLst/>
          </a:prstGeom>
          <a:solidFill>
            <a:schemeClr val="bg1">
              <a:lumMod val="95000"/>
            </a:schemeClr>
          </a:solidFill>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indent="-228600">
              <a:buFont typeface="+mj-lt"/>
              <a:buAutoNum type="arabicPeriod"/>
            </a:pPr>
            <a:r>
              <a:rPr lang="fr-CA" sz="1200" dirty="0">
                <a:effectLst/>
                <a:ea typeface="Calibri" panose="020F0502020204030204" pitchFamily="34" charset="0"/>
                <a:cs typeface="Times New Roman" panose="02020603050405020304" pitchFamily="18" charset="0"/>
              </a:rPr>
              <a:t>Programme de recrutement des membres</a:t>
            </a:r>
          </a:p>
          <a:p>
            <a:pPr marL="228600" indent="-228600">
              <a:buFont typeface="+mj-lt"/>
              <a:buAutoNum type="arabicPeriod"/>
            </a:pPr>
            <a:r>
              <a:rPr lang="fr-CA" sz="1200" dirty="0">
                <a:ea typeface="Calibri" panose="020F0502020204030204" pitchFamily="34" charset="0"/>
                <a:cs typeface="Times New Roman" panose="02020603050405020304" pitchFamily="18" charset="0"/>
              </a:rPr>
              <a:t>Programme de fidélisation des membres</a:t>
            </a:r>
          </a:p>
          <a:p>
            <a:pPr marL="685800" lvl="1" indent="-228600">
              <a:buFont typeface="+mj-lt"/>
              <a:buAutoNum type="arabicPeriod"/>
            </a:pPr>
            <a:r>
              <a:rPr lang="fr-CA" sz="1200" dirty="0">
                <a:effectLst/>
                <a:ea typeface="Calibri" panose="020F0502020204030204" pitchFamily="34" charset="0"/>
                <a:cs typeface="Times New Roman" panose="02020603050405020304" pitchFamily="18" charset="0"/>
              </a:rPr>
              <a:t>Activités et événements</a:t>
            </a:r>
          </a:p>
          <a:p>
            <a:pPr marL="685800" lvl="1" indent="-228600">
              <a:buFont typeface="+mj-lt"/>
              <a:buAutoNum type="arabicPeriod"/>
            </a:pPr>
            <a:r>
              <a:rPr lang="fr-CA" sz="1200" dirty="0">
                <a:ea typeface="Calibri" panose="020F0502020204030204" pitchFamily="34" charset="0"/>
                <a:cs typeface="Times New Roman" panose="02020603050405020304" pitchFamily="18" charset="0"/>
              </a:rPr>
              <a:t>Communications</a:t>
            </a:r>
          </a:p>
          <a:p>
            <a:pPr marL="685800" lvl="1" indent="-228600">
              <a:buFont typeface="+mj-lt"/>
              <a:buAutoNum type="arabicPeriod"/>
            </a:pPr>
            <a:r>
              <a:rPr lang="fr-CA" sz="1200" dirty="0">
                <a:effectLst/>
                <a:ea typeface="Calibri" panose="020F0502020204030204" pitchFamily="34" charset="0"/>
                <a:cs typeface="Times New Roman" panose="02020603050405020304" pitchFamily="18" charset="0"/>
              </a:rPr>
              <a:t>P</a:t>
            </a:r>
            <a:r>
              <a:rPr lang="fr-CA" sz="1200" dirty="0">
                <a:ea typeface="Calibri" panose="020F0502020204030204" pitchFamily="34" charset="0"/>
                <a:cs typeface="Times New Roman" panose="02020603050405020304" pitchFamily="18" charset="0"/>
              </a:rPr>
              <a:t>artenaires privilégiés (programme de rabais)</a:t>
            </a:r>
            <a:r>
              <a:rPr lang="fr-CA" sz="1200" dirty="0">
                <a:effectLst/>
                <a:ea typeface="Calibri" panose="020F0502020204030204" pitchFamily="34" charset="0"/>
                <a:cs typeface="Times New Roman" panose="02020603050405020304" pitchFamily="18" charset="0"/>
              </a:rPr>
              <a:t> </a:t>
            </a:r>
          </a:p>
          <a:p>
            <a:pPr marL="228600" indent="-228600">
              <a:buFont typeface="+mj-lt"/>
              <a:buAutoNum type="arabicPeriod"/>
            </a:pPr>
            <a:r>
              <a:rPr lang="fr-CA" sz="1200" dirty="0">
                <a:ea typeface="Calibri" panose="020F0502020204030204" pitchFamily="34" charset="0"/>
                <a:cs typeface="Times New Roman" panose="02020603050405020304" pitchFamily="18" charset="0"/>
              </a:rPr>
              <a:t>Programme de conversion de membres en bénévoles occasionnels, ambassadeurs et administrateurs </a:t>
            </a:r>
          </a:p>
          <a:p>
            <a:pPr marL="685800" lvl="1" indent="-228600">
              <a:buFont typeface="+mj-lt"/>
              <a:buAutoNum type="arabicPeriod"/>
            </a:pPr>
            <a:r>
              <a:rPr lang="fr-CA" sz="1200" dirty="0">
                <a:effectLst/>
                <a:ea typeface="Calibri" panose="020F0502020204030204" pitchFamily="34" charset="0"/>
                <a:cs typeface="Times New Roman" panose="02020603050405020304" pitchFamily="18" charset="0"/>
              </a:rPr>
              <a:t>Programme d’intégration (accueil, orientation, formation, encadrement) des bénévoles occasionnels, des ambassadeurs et  administrateurs</a:t>
            </a:r>
          </a:p>
          <a:p>
            <a:pPr marL="228600" indent="-228600">
              <a:buFont typeface="+mj-lt"/>
              <a:buAutoNum type="arabicPeriod"/>
            </a:pPr>
            <a:r>
              <a:rPr lang="fr-CA" sz="1200" dirty="0">
                <a:ea typeface="Calibri" panose="020F0502020204030204" pitchFamily="34" charset="0"/>
                <a:cs typeface="Times New Roman" panose="02020603050405020304" pitchFamily="18" charset="0"/>
              </a:rPr>
              <a:t>Programme de fidélisation des bénévoles et employés</a:t>
            </a:r>
          </a:p>
          <a:p>
            <a:pPr marL="685800" lvl="1" indent="-228600">
              <a:buFont typeface="+mj-lt"/>
              <a:buAutoNum type="arabicPeriod"/>
            </a:pPr>
            <a:r>
              <a:rPr lang="fr-CA" sz="1200" dirty="0">
                <a:effectLst/>
                <a:ea typeface="Calibri" panose="020F0502020204030204" pitchFamily="34" charset="0"/>
                <a:cs typeface="Times New Roman" panose="02020603050405020304" pitchFamily="18" charset="0"/>
              </a:rPr>
              <a:t>Programme de reconnaissance des béné</a:t>
            </a:r>
            <a:r>
              <a:rPr lang="fr-CA" sz="1200" dirty="0">
                <a:ea typeface="Calibri" panose="020F0502020204030204" pitchFamily="34" charset="0"/>
                <a:cs typeface="Times New Roman" panose="02020603050405020304" pitchFamily="18" charset="0"/>
              </a:rPr>
              <a:t>voles, employés et membres</a:t>
            </a:r>
            <a:endParaRPr lang="fr-CA" sz="1200" dirty="0">
              <a:effectLst/>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0E140F40-4667-B0A6-EB2A-C01B046B299F}"/>
              </a:ext>
            </a:extLst>
          </p:cNvPr>
          <p:cNvCxnSpPr>
            <a:cxnSpLocks/>
          </p:cNvCxnSpPr>
          <p:nvPr/>
        </p:nvCxnSpPr>
        <p:spPr>
          <a:xfrm>
            <a:off x="3054285" y="4116544"/>
            <a:ext cx="0" cy="593144"/>
          </a:xfrm>
          <a:prstGeom prst="line">
            <a:avLst/>
          </a:prstGeom>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56ADC307-6944-A526-7A4E-CDE243F72EE3}"/>
              </a:ext>
            </a:extLst>
          </p:cNvPr>
          <p:cNvSpPr/>
          <p:nvPr/>
        </p:nvSpPr>
        <p:spPr>
          <a:xfrm rot="21097336">
            <a:off x="112870" y="2240016"/>
            <a:ext cx="3989849" cy="133003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Oval 3">
            <a:extLst>
              <a:ext uri="{FF2B5EF4-FFF2-40B4-BE49-F238E27FC236}">
                <a16:creationId xmlns:a16="http://schemas.microsoft.com/office/drawing/2014/main" id="{3D165C91-E5A4-87B0-2002-75119152B167}"/>
              </a:ext>
            </a:extLst>
          </p:cNvPr>
          <p:cNvSpPr/>
          <p:nvPr/>
        </p:nvSpPr>
        <p:spPr>
          <a:xfrm rot="21097336">
            <a:off x="2326330" y="2799186"/>
            <a:ext cx="4086684" cy="207342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Oval 4">
            <a:extLst>
              <a:ext uri="{FF2B5EF4-FFF2-40B4-BE49-F238E27FC236}">
                <a16:creationId xmlns:a16="http://schemas.microsoft.com/office/drawing/2014/main" id="{A229513F-21FC-28A5-7FBB-32B9E03275EF}"/>
              </a:ext>
            </a:extLst>
          </p:cNvPr>
          <p:cNvSpPr/>
          <p:nvPr/>
        </p:nvSpPr>
        <p:spPr>
          <a:xfrm>
            <a:off x="2134352" y="4613810"/>
            <a:ext cx="4222259" cy="105737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7" name="Straight Connector 6">
            <a:extLst>
              <a:ext uri="{FF2B5EF4-FFF2-40B4-BE49-F238E27FC236}">
                <a16:creationId xmlns:a16="http://schemas.microsoft.com/office/drawing/2014/main" id="{BCF24D7D-00BC-D261-8DBC-B32C92AC9F30}"/>
              </a:ext>
            </a:extLst>
          </p:cNvPr>
          <p:cNvCxnSpPr>
            <a:cxnSpLocks/>
          </p:cNvCxnSpPr>
          <p:nvPr/>
        </p:nvCxnSpPr>
        <p:spPr>
          <a:xfrm>
            <a:off x="5329288" y="5590095"/>
            <a:ext cx="0" cy="17809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A8373070-AAD3-E799-1829-8FDFE18134D0}"/>
              </a:ext>
            </a:extLst>
          </p:cNvPr>
          <p:cNvSpPr/>
          <p:nvPr/>
        </p:nvSpPr>
        <p:spPr>
          <a:xfrm>
            <a:off x="4318544" y="5711485"/>
            <a:ext cx="2017175" cy="77297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TextBox 5">
            <a:extLst>
              <a:ext uri="{FF2B5EF4-FFF2-40B4-BE49-F238E27FC236}">
                <a16:creationId xmlns:a16="http://schemas.microsoft.com/office/drawing/2014/main" id="{FF63E2B8-9598-1E39-FD78-BD9D833DD3B9}"/>
              </a:ext>
            </a:extLst>
          </p:cNvPr>
          <p:cNvSpPr txBox="1"/>
          <p:nvPr/>
        </p:nvSpPr>
        <p:spPr>
          <a:xfrm>
            <a:off x="1828800" y="1958293"/>
            <a:ext cx="273406" cy="369332"/>
          </a:xfrm>
          <a:prstGeom prst="rect">
            <a:avLst/>
          </a:prstGeom>
          <a:noFill/>
        </p:spPr>
        <p:txBody>
          <a:bodyPr wrap="square" rtlCol="0">
            <a:spAutoFit/>
          </a:bodyPr>
          <a:lstStyle/>
          <a:p>
            <a:r>
              <a:rPr lang="fr-CA" dirty="0"/>
              <a:t>1</a:t>
            </a:r>
          </a:p>
        </p:txBody>
      </p:sp>
      <p:sp>
        <p:nvSpPr>
          <p:cNvPr id="8" name="TextBox 7">
            <a:extLst>
              <a:ext uri="{FF2B5EF4-FFF2-40B4-BE49-F238E27FC236}">
                <a16:creationId xmlns:a16="http://schemas.microsoft.com/office/drawing/2014/main" id="{EC699B6E-7176-4C41-DE7F-CEF60D6A2EEE}"/>
              </a:ext>
            </a:extLst>
          </p:cNvPr>
          <p:cNvSpPr txBox="1"/>
          <p:nvPr/>
        </p:nvSpPr>
        <p:spPr>
          <a:xfrm>
            <a:off x="4741671" y="2443973"/>
            <a:ext cx="273406" cy="369332"/>
          </a:xfrm>
          <a:prstGeom prst="rect">
            <a:avLst/>
          </a:prstGeom>
          <a:noFill/>
        </p:spPr>
        <p:txBody>
          <a:bodyPr wrap="square" rtlCol="0">
            <a:spAutoFit/>
          </a:bodyPr>
          <a:lstStyle/>
          <a:p>
            <a:r>
              <a:rPr lang="fr-CA" dirty="0"/>
              <a:t>2</a:t>
            </a:r>
          </a:p>
        </p:txBody>
      </p:sp>
      <p:sp>
        <p:nvSpPr>
          <p:cNvPr id="11" name="TextBox 10">
            <a:extLst>
              <a:ext uri="{FF2B5EF4-FFF2-40B4-BE49-F238E27FC236}">
                <a16:creationId xmlns:a16="http://schemas.microsoft.com/office/drawing/2014/main" id="{B72CB3D4-60F4-2A5B-E063-D7D0725373B7}"/>
              </a:ext>
            </a:extLst>
          </p:cNvPr>
          <p:cNvSpPr txBox="1"/>
          <p:nvPr/>
        </p:nvSpPr>
        <p:spPr>
          <a:xfrm>
            <a:off x="1849914" y="4886112"/>
            <a:ext cx="273406" cy="369332"/>
          </a:xfrm>
          <a:prstGeom prst="rect">
            <a:avLst/>
          </a:prstGeom>
          <a:noFill/>
        </p:spPr>
        <p:txBody>
          <a:bodyPr wrap="square" rtlCol="0">
            <a:spAutoFit/>
          </a:bodyPr>
          <a:lstStyle/>
          <a:p>
            <a:r>
              <a:rPr lang="fr-CA" dirty="0"/>
              <a:t>3</a:t>
            </a:r>
          </a:p>
        </p:txBody>
      </p:sp>
      <p:sp>
        <p:nvSpPr>
          <p:cNvPr id="13" name="TextBox 12">
            <a:extLst>
              <a:ext uri="{FF2B5EF4-FFF2-40B4-BE49-F238E27FC236}">
                <a16:creationId xmlns:a16="http://schemas.microsoft.com/office/drawing/2014/main" id="{A82296C1-9F7A-C6F9-5DE2-24A7A3D208E2}"/>
              </a:ext>
            </a:extLst>
          </p:cNvPr>
          <p:cNvSpPr txBox="1"/>
          <p:nvPr/>
        </p:nvSpPr>
        <p:spPr>
          <a:xfrm>
            <a:off x="3996883" y="5884578"/>
            <a:ext cx="273406" cy="369332"/>
          </a:xfrm>
          <a:prstGeom prst="rect">
            <a:avLst/>
          </a:prstGeom>
          <a:noFill/>
        </p:spPr>
        <p:txBody>
          <a:bodyPr wrap="square" rtlCol="0">
            <a:spAutoFit/>
          </a:bodyPr>
          <a:lstStyle/>
          <a:p>
            <a:r>
              <a:rPr lang="fr-CA" dirty="0"/>
              <a:t>4</a:t>
            </a:r>
          </a:p>
        </p:txBody>
      </p:sp>
    </p:spTree>
    <p:extLst>
      <p:ext uri="{BB962C8B-B14F-4D97-AF65-F5344CB8AC3E}">
        <p14:creationId xmlns:p14="http://schemas.microsoft.com/office/powerpoint/2010/main" val="1104767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631D8-F810-6968-41F5-12D9DB7B86E3}"/>
              </a:ext>
            </a:extLst>
          </p:cNvPr>
          <p:cNvSpPr>
            <a:spLocks noGrp="1"/>
          </p:cNvSpPr>
          <p:nvPr>
            <p:ph type="title"/>
          </p:nvPr>
        </p:nvSpPr>
        <p:spPr/>
        <p:txBody>
          <a:bodyPr/>
          <a:lstStyle/>
          <a:p>
            <a:endParaRPr lang="en-CA"/>
          </a:p>
        </p:txBody>
      </p:sp>
      <p:pic>
        <p:nvPicPr>
          <p:cNvPr id="4" name="Espace réservé du contenu 3">
            <a:extLst>
              <a:ext uri="{FF2B5EF4-FFF2-40B4-BE49-F238E27FC236}">
                <a16:creationId xmlns:a16="http://schemas.microsoft.com/office/drawing/2014/main" id="{BDE2A9AB-2B88-462B-2312-6D3232BD5C88}"/>
              </a:ext>
            </a:extLst>
          </p:cNvPr>
          <p:cNvPicPr>
            <a:picLocks noGrp="1" noChangeAspect="1"/>
          </p:cNvPicPr>
          <p:nvPr>
            <p:ph idx="1"/>
          </p:nvPr>
        </p:nvPicPr>
        <p:blipFill>
          <a:blip r:embed="rId2"/>
          <a:stretch>
            <a:fillRect/>
          </a:stretch>
        </p:blipFill>
        <p:spPr>
          <a:xfrm>
            <a:off x="0" y="-115047"/>
            <a:ext cx="9038492" cy="6778870"/>
          </a:xfrm>
          <a:prstGeom prst="rect">
            <a:avLst/>
          </a:prstGeom>
        </p:spPr>
      </p:pic>
    </p:spTree>
    <p:extLst>
      <p:ext uri="{BB962C8B-B14F-4D97-AF65-F5344CB8AC3E}">
        <p14:creationId xmlns:p14="http://schemas.microsoft.com/office/powerpoint/2010/main" val="147101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D108C-E2C0-4283-AAB9-A6E79C423FDA}"/>
              </a:ext>
            </a:extLst>
          </p:cNvPr>
          <p:cNvSpPr>
            <a:spLocks noGrp="1"/>
          </p:cNvSpPr>
          <p:nvPr>
            <p:ph type="title"/>
          </p:nvPr>
        </p:nvSpPr>
        <p:spPr/>
        <p:txBody>
          <a:bodyPr>
            <a:normAutofit/>
          </a:bodyPr>
          <a:lstStyle/>
          <a:p>
            <a:pPr>
              <a:spcBef>
                <a:spcPts val="600"/>
              </a:spcBef>
              <a:spcAft>
                <a:spcPts val="600"/>
              </a:spcAft>
            </a:pPr>
            <a:r>
              <a:rPr lang="fr-CA" sz="3600" dirty="0"/>
              <a:t>Activités réalisées en 2022</a:t>
            </a:r>
          </a:p>
        </p:txBody>
      </p:sp>
      <p:sp>
        <p:nvSpPr>
          <p:cNvPr id="5" name="Content Placeholder 4">
            <a:extLst>
              <a:ext uri="{FF2B5EF4-FFF2-40B4-BE49-F238E27FC236}">
                <a16:creationId xmlns:a16="http://schemas.microsoft.com/office/drawing/2014/main" id="{4AFAEE90-8273-4E10-B911-7B3DAE6F21F1}"/>
              </a:ext>
            </a:extLst>
          </p:cNvPr>
          <p:cNvSpPr>
            <a:spLocks noGrp="1"/>
          </p:cNvSpPr>
          <p:nvPr>
            <p:ph idx="1"/>
          </p:nvPr>
        </p:nvSpPr>
        <p:spPr/>
        <p:txBody>
          <a:bodyPr>
            <a:normAutofit/>
          </a:bodyPr>
          <a:lstStyle/>
          <a:p>
            <a:pPr>
              <a:spcBef>
                <a:spcPts val="600"/>
              </a:spcBef>
              <a:spcAft>
                <a:spcPts val="600"/>
              </a:spcAft>
            </a:pPr>
            <a:r>
              <a:rPr lang="fr-CA" dirty="0"/>
              <a:t>Visioconférences</a:t>
            </a:r>
          </a:p>
          <a:p>
            <a:pPr>
              <a:spcBef>
                <a:spcPts val="600"/>
              </a:spcBef>
              <a:spcAft>
                <a:spcPts val="600"/>
              </a:spcAft>
            </a:pPr>
            <a:r>
              <a:rPr lang="fr-CA" dirty="0"/>
              <a:t>Programme de rabais</a:t>
            </a:r>
          </a:p>
          <a:p>
            <a:pPr>
              <a:spcBef>
                <a:spcPts val="600"/>
              </a:spcBef>
              <a:spcAft>
                <a:spcPts val="600"/>
              </a:spcAft>
            </a:pPr>
            <a:r>
              <a:rPr lang="fr-CA" dirty="0"/>
              <a:t>Banquet du 30</a:t>
            </a:r>
            <a:r>
              <a:rPr lang="fr-CA" baseline="30000" dirty="0"/>
              <a:t>e</a:t>
            </a:r>
            <a:r>
              <a:rPr lang="fr-CA" dirty="0"/>
              <a:t> anniversaire</a:t>
            </a:r>
          </a:p>
          <a:p>
            <a:pPr>
              <a:spcBef>
                <a:spcPts val="600"/>
              </a:spcBef>
              <a:spcAft>
                <a:spcPts val="600"/>
              </a:spcAft>
            </a:pPr>
            <a:r>
              <a:rPr lang="fr-CA" dirty="0"/>
              <a:t>Communications</a:t>
            </a:r>
          </a:p>
          <a:p>
            <a:pPr>
              <a:spcBef>
                <a:spcPts val="600"/>
              </a:spcBef>
              <a:spcAft>
                <a:spcPts val="600"/>
              </a:spcAft>
            </a:pPr>
            <a:r>
              <a:rPr lang="fr-CA" dirty="0"/>
              <a:t>Programme de recrutement et de rétention des membres et des bénévoles</a:t>
            </a:r>
          </a:p>
          <a:p>
            <a:pPr>
              <a:spcBef>
                <a:spcPts val="600"/>
              </a:spcBef>
              <a:spcAft>
                <a:spcPts val="600"/>
              </a:spcAft>
            </a:pPr>
            <a:r>
              <a:rPr lang="fr-CA" dirty="0"/>
              <a:t>Priorités 2022-2023</a:t>
            </a:r>
          </a:p>
          <a:p>
            <a:pPr marL="0" indent="0">
              <a:buNone/>
            </a:pPr>
            <a:endParaRPr lang="en-CA" dirty="0"/>
          </a:p>
        </p:txBody>
      </p:sp>
    </p:spTree>
    <p:extLst>
      <p:ext uri="{BB962C8B-B14F-4D97-AF65-F5344CB8AC3E}">
        <p14:creationId xmlns:p14="http://schemas.microsoft.com/office/powerpoint/2010/main" val="175663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010" y="2631531"/>
            <a:ext cx="8365529" cy="1470025"/>
          </a:xfrm>
        </p:spPr>
        <p:txBody>
          <a:bodyPr/>
          <a:lstStyle/>
          <a:p>
            <a:pPr algn="ctr"/>
            <a:r>
              <a:rPr lang="fr-CA" sz="4400" dirty="0"/>
              <a:t>Priorités 2022-2023</a:t>
            </a:r>
          </a:p>
        </p:txBody>
      </p:sp>
      <p:sp>
        <p:nvSpPr>
          <p:cNvPr id="3" name="Sous-titre 2"/>
          <p:cNvSpPr>
            <a:spLocks noGrp="1"/>
          </p:cNvSpPr>
          <p:nvPr>
            <p:ph type="subTitle" idx="1"/>
          </p:nvPr>
        </p:nvSpPr>
        <p:spPr/>
        <p:txBody>
          <a:bodyPr/>
          <a:lstStyle/>
          <a:p>
            <a:endParaRPr lang="fr-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Priorités 2022-2023</a:t>
            </a:r>
          </a:p>
        </p:txBody>
      </p:sp>
      <p:sp>
        <p:nvSpPr>
          <p:cNvPr id="3" name="Espace réservé du contenu 2"/>
          <p:cNvSpPr>
            <a:spLocks noGrp="1"/>
          </p:cNvSpPr>
          <p:nvPr>
            <p:ph sz="half" idx="1"/>
          </p:nvPr>
        </p:nvSpPr>
        <p:spPr>
          <a:xfrm>
            <a:off x="315366" y="1819398"/>
            <a:ext cx="4256634" cy="4525963"/>
          </a:xfrm>
        </p:spPr>
        <p:txBody>
          <a:bodyPr>
            <a:normAutofit fontScale="92500"/>
          </a:bodyPr>
          <a:lstStyle/>
          <a:p>
            <a:r>
              <a:rPr lang="fr-CA" b="1" dirty="0"/>
              <a:t>Défense des intérêts </a:t>
            </a:r>
            <a:endParaRPr lang="en-US" dirty="0"/>
          </a:p>
          <a:p>
            <a:pPr>
              <a:buFont typeface="Wingdings" pitchFamily="2" charset="2"/>
              <a:buChar char="Ø"/>
            </a:pPr>
            <a:r>
              <a:rPr lang="fr-CA" dirty="0"/>
              <a:t>Stratégie nationale pour les ainés</a:t>
            </a:r>
          </a:p>
          <a:p>
            <a:pPr>
              <a:buFont typeface="Wingdings" pitchFamily="2" charset="2"/>
              <a:buChar char="Ø"/>
            </a:pPr>
            <a:r>
              <a:rPr lang="fr-CA" dirty="0"/>
              <a:t>Soins et maintien à domicile</a:t>
            </a:r>
          </a:p>
          <a:p>
            <a:pPr>
              <a:buFont typeface="Wingdings" pitchFamily="2" charset="2"/>
              <a:buChar char="Ø"/>
            </a:pPr>
            <a:r>
              <a:rPr lang="fr-CA" dirty="0"/>
              <a:t>Régime de santé et soins dentaires</a:t>
            </a:r>
            <a:endParaRPr lang="en-US" dirty="0"/>
          </a:p>
          <a:p>
            <a:endParaRPr lang="en-US" dirty="0"/>
          </a:p>
          <a:p>
            <a:r>
              <a:rPr lang="fr-CA" b="1" dirty="0"/>
              <a:t>Recrutement et rétention des membres </a:t>
            </a:r>
            <a:endParaRPr lang="en-US" dirty="0"/>
          </a:p>
          <a:p>
            <a:pPr>
              <a:buFont typeface="Wingdings" pitchFamily="2" charset="2"/>
              <a:buChar char="Ø"/>
            </a:pPr>
            <a:r>
              <a:rPr lang="fr-CA" dirty="0"/>
              <a:t>Programme de rabais</a:t>
            </a:r>
          </a:p>
          <a:p>
            <a:pPr>
              <a:buFont typeface="Wingdings" pitchFamily="2" charset="2"/>
              <a:buChar char="Ø"/>
            </a:pPr>
            <a:r>
              <a:rPr lang="fr-CA" dirty="0"/>
              <a:t>Programme d’appels téléphoniques</a:t>
            </a:r>
          </a:p>
          <a:p>
            <a:pPr>
              <a:buFont typeface="Wingdings" pitchFamily="2" charset="2"/>
              <a:buChar char="Ø"/>
            </a:pPr>
            <a:r>
              <a:rPr lang="fr-CA" dirty="0"/>
              <a:t>Visioconférences</a:t>
            </a:r>
          </a:p>
          <a:p>
            <a:pPr>
              <a:buFont typeface="Wingdings" pitchFamily="2" charset="2"/>
              <a:buChar char="Ø"/>
            </a:pPr>
            <a:r>
              <a:rPr lang="fr-CA" dirty="0"/>
              <a:t>Déjeuners-causeries</a:t>
            </a:r>
          </a:p>
          <a:p>
            <a:pPr>
              <a:buFont typeface="Wingdings" pitchFamily="2" charset="2"/>
              <a:buChar char="Ø"/>
            </a:pPr>
            <a:r>
              <a:rPr lang="fr-CA" dirty="0"/>
              <a:t>Partenariat avec la section Ottawa</a:t>
            </a:r>
          </a:p>
          <a:p>
            <a:pPr>
              <a:buFont typeface="Wingdings" pitchFamily="2" charset="2"/>
              <a:buChar char="Ø"/>
            </a:pPr>
            <a:endParaRPr lang="fr-CA" dirty="0"/>
          </a:p>
          <a:p>
            <a:pPr>
              <a:buNone/>
            </a:pPr>
            <a:endParaRPr lang="en-US" dirty="0"/>
          </a:p>
          <a:p>
            <a:pPr marL="457200" indent="-457200">
              <a:buFont typeface="+mj-lt"/>
              <a:buAutoNum type="arabicPeriod"/>
            </a:pPr>
            <a:endParaRPr lang="fr-CA" dirty="0"/>
          </a:p>
          <a:p>
            <a:endParaRPr lang="fr-CA" dirty="0"/>
          </a:p>
          <a:p>
            <a:endParaRPr lang="fr-CA" dirty="0"/>
          </a:p>
        </p:txBody>
      </p:sp>
      <p:sp>
        <p:nvSpPr>
          <p:cNvPr id="5" name="Content Placeholder 4"/>
          <p:cNvSpPr>
            <a:spLocks noGrp="1"/>
          </p:cNvSpPr>
          <p:nvPr>
            <p:ph sz="half" idx="2"/>
          </p:nvPr>
        </p:nvSpPr>
        <p:spPr/>
        <p:txBody>
          <a:bodyPr>
            <a:normAutofit/>
          </a:bodyPr>
          <a:lstStyle/>
          <a:p>
            <a:r>
              <a:rPr lang="fr-CA" b="1" dirty="0"/>
              <a:t>Gouvernance </a:t>
            </a:r>
            <a:endParaRPr lang="en-US" dirty="0"/>
          </a:p>
          <a:p>
            <a:pPr>
              <a:buFont typeface="Wingdings" pitchFamily="2" charset="2"/>
              <a:buChar char="Ø"/>
            </a:pPr>
            <a:r>
              <a:rPr lang="fr-CA" dirty="0"/>
              <a:t>Mettre à jour le plan stratégique de la section</a:t>
            </a:r>
          </a:p>
          <a:p>
            <a:pPr>
              <a:buFont typeface="Wingdings" pitchFamily="2" charset="2"/>
              <a:buChar char="Ø"/>
            </a:pPr>
            <a:r>
              <a:rPr lang="fr-CA" dirty="0"/>
              <a:t>Implanter Office 365</a:t>
            </a:r>
          </a:p>
          <a:p>
            <a:pPr>
              <a:buFont typeface="Wingdings" pitchFamily="2" charset="2"/>
              <a:buChar char="Ø"/>
            </a:pPr>
            <a:r>
              <a:rPr lang="fr-CA" dirty="0"/>
              <a:t>Formation</a:t>
            </a:r>
          </a:p>
          <a:p>
            <a:pPr>
              <a:buFont typeface="Wingdings" pitchFamily="2" charset="2"/>
              <a:buChar char="Ø"/>
            </a:pPr>
            <a:endParaRPr lang="fr-CA" dirty="0"/>
          </a:p>
          <a:p>
            <a:pPr>
              <a:buFont typeface="Wingdings" pitchFamily="2" charset="2"/>
              <a:buChar char="Ø"/>
            </a:pPr>
            <a:endParaRPr lang="fr-CA" dirty="0"/>
          </a:p>
          <a:p>
            <a:r>
              <a:rPr lang="fr-CA" b="1" dirty="0"/>
              <a:t>Recrutement et rétention des</a:t>
            </a:r>
            <a:r>
              <a:rPr lang="en-US" dirty="0"/>
              <a:t> </a:t>
            </a:r>
            <a:r>
              <a:rPr lang="fr-CA" b="1" dirty="0"/>
              <a:t>bénévoles</a:t>
            </a:r>
          </a:p>
          <a:p>
            <a:pPr>
              <a:buFont typeface="Wingdings" panose="05000000000000000000" pitchFamily="2" charset="2"/>
              <a:buChar char="Ø"/>
            </a:pPr>
            <a:r>
              <a:rPr lang="fr-CA" dirty="0"/>
              <a:t>Plan d’action et mise en œuvre</a:t>
            </a:r>
          </a:p>
          <a:p>
            <a:pPr>
              <a:buFont typeface="Wingdings" panose="05000000000000000000" pitchFamily="2" charset="2"/>
              <a:buChar char="Ø"/>
            </a:pPr>
            <a:r>
              <a:rPr lang="fr-CA"/>
              <a:t>Identifier </a:t>
            </a:r>
            <a:r>
              <a:rPr lang="fr-CA" dirty="0"/>
              <a:t>un bénévole responsable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Compétences bénévoles recherchées</a:t>
            </a:r>
          </a:p>
        </p:txBody>
      </p:sp>
      <p:sp>
        <p:nvSpPr>
          <p:cNvPr id="3" name="Espace réservé du contenu 2"/>
          <p:cNvSpPr>
            <a:spLocks noGrp="1"/>
          </p:cNvSpPr>
          <p:nvPr>
            <p:ph idx="1"/>
          </p:nvPr>
        </p:nvSpPr>
        <p:spPr/>
        <p:txBody>
          <a:bodyPr>
            <a:normAutofit/>
          </a:bodyPr>
          <a:lstStyle/>
          <a:p>
            <a:r>
              <a:rPr lang="fr-CA" dirty="0"/>
              <a:t>Développement et gestion de sites web </a:t>
            </a:r>
          </a:p>
          <a:p>
            <a:r>
              <a:rPr lang="en-US" dirty="0"/>
              <a:t>Communications</a:t>
            </a:r>
          </a:p>
          <a:p>
            <a:r>
              <a:rPr lang="fr-CA" dirty="0"/>
              <a:t>Relation avec les membres </a:t>
            </a:r>
            <a:r>
              <a:rPr lang="en-US" dirty="0"/>
              <a:t>(</a:t>
            </a:r>
            <a:r>
              <a:rPr lang="fr-CA" dirty="0"/>
              <a:t>recrutement et rétention</a:t>
            </a:r>
            <a:r>
              <a:rPr lang="en-US" dirty="0"/>
              <a:t>), </a:t>
            </a:r>
          </a:p>
          <a:p>
            <a:r>
              <a:rPr lang="fr-CA" dirty="0"/>
              <a:t>Gestion de projet </a:t>
            </a:r>
          </a:p>
          <a:p>
            <a:r>
              <a:rPr lang="fr-CA" dirty="0"/>
              <a:t>Soutien administratif </a:t>
            </a:r>
          </a:p>
          <a:p>
            <a:r>
              <a:rPr lang="fr-CA" dirty="0"/>
              <a:t>Appels téléphoniques aux membres</a:t>
            </a:r>
          </a:p>
          <a:p>
            <a:pPr>
              <a:buNone/>
            </a:pPr>
            <a:endParaRPr lang="fr-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D57B7-14BC-23C4-90CC-534EBA7A126E}"/>
              </a:ext>
            </a:extLst>
          </p:cNvPr>
          <p:cNvSpPr>
            <a:spLocks noGrp="1"/>
          </p:cNvSpPr>
          <p:nvPr>
            <p:ph type="ctrTitle"/>
          </p:nvPr>
        </p:nvSpPr>
        <p:spPr/>
        <p:txBody>
          <a:bodyPr/>
          <a:lstStyle/>
          <a:p>
            <a:r>
              <a:rPr lang="fr-CA" dirty="0"/>
              <a:t>Période de questions</a:t>
            </a:r>
            <a:endParaRPr lang="en-CA" dirty="0"/>
          </a:p>
        </p:txBody>
      </p:sp>
      <p:sp>
        <p:nvSpPr>
          <p:cNvPr id="3" name="Sous-titre 2">
            <a:extLst>
              <a:ext uri="{FF2B5EF4-FFF2-40B4-BE49-F238E27FC236}">
                <a16:creationId xmlns:a16="http://schemas.microsoft.com/office/drawing/2014/main" id="{7ABD7751-B337-2EDB-636B-06A21845683F}"/>
              </a:ext>
            </a:extLst>
          </p:cNvPr>
          <p:cNvSpPr>
            <a:spLocks noGrp="1"/>
          </p:cNvSpPr>
          <p:nvPr>
            <p:ph type="subTitle" idx="1"/>
          </p:nvPr>
        </p:nvSpPr>
        <p:spPr/>
        <p:txBody>
          <a:bodyPr/>
          <a:lstStyle/>
          <a:p>
            <a:r>
              <a:rPr lang="fr-CA" dirty="0"/>
              <a:t>Merci </a:t>
            </a:r>
            <a:endParaRPr lang="en-CA" dirty="0"/>
          </a:p>
        </p:txBody>
      </p:sp>
    </p:spTree>
    <p:extLst>
      <p:ext uri="{BB962C8B-B14F-4D97-AF65-F5344CB8AC3E}">
        <p14:creationId xmlns:p14="http://schemas.microsoft.com/office/powerpoint/2010/main" val="193777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27B5D-9AF7-41C7-BCB5-D79D7DA33D09}"/>
              </a:ext>
            </a:extLst>
          </p:cNvPr>
          <p:cNvSpPr>
            <a:spLocks noGrp="1"/>
          </p:cNvSpPr>
          <p:nvPr>
            <p:ph type="title"/>
          </p:nvPr>
        </p:nvSpPr>
        <p:spPr/>
        <p:txBody>
          <a:bodyPr/>
          <a:lstStyle/>
          <a:p>
            <a:r>
              <a:rPr lang="fr-CA" dirty="0"/>
              <a:t>Visioconférences en 2022</a:t>
            </a:r>
            <a:endParaRPr lang="en-CA" dirty="0"/>
          </a:p>
        </p:txBody>
      </p:sp>
      <p:sp>
        <p:nvSpPr>
          <p:cNvPr id="3" name="Espace réservé du contenu 2">
            <a:extLst>
              <a:ext uri="{FF2B5EF4-FFF2-40B4-BE49-F238E27FC236}">
                <a16:creationId xmlns:a16="http://schemas.microsoft.com/office/drawing/2014/main" id="{10A3171D-BE5D-4E50-8705-D05B5826F1E6}"/>
              </a:ext>
            </a:extLst>
          </p:cNvPr>
          <p:cNvSpPr>
            <a:spLocks noGrp="1"/>
          </p:cNvSpPr>
          <p:nvPr>
            <p:ph idx="1"/>
          </p:nvPr>
        </p:nvSpPr>
        <p:spPr/>
        <p:txBody>
          <a:bodyPr/>
          <a:lstStyle/>
          <a:p>
            <a:r>
              <a:rPr lang="fr-FR" dirty="0"/>
              <a:t>10 visioconférences -  dont 4 en anglais </a:t>
            </a:r>
          </a:p>
          <a:p>
            <a:r>
              <a:rPr lang="fr-FR" dirty="0"/>
              <a:t>317 </a:t>
            </a:r>
            <a:r>
              <a:rPr lang="fr-CA" dirty="0"/>
              <a:t>participants</a:t>
            </a:r>
            <a:r>
              <a:rPr lang="fr-FR" dirty="0"/>
              <a:t> – dont 11 anglophones</a:t>
            </a:r>
          </a:p>
          <a:p>
            <a:r>
              <a:rPr lang="fr-FR" dirty="0"/>
              <a:t>Taux de satisfaction moyen 96%</a:t>
            </a:r>
          </a:p>
          <a:p>
            <a:endParaRPr lang="fr-FR" dirty="0"/>
          </a:p>
          <a:p>
            <a:r>
              <a:rPr lang="fr-FR" dirty="0"/>
              <a:t>Sujets :</a:t>
            </a:r>
          </a:p>
          <a:p>
            <a:pPr lvl="1"/>
            <a:r>
              <a:rPr lang="fr-CA" dirty="0"/>
              <a:t>Planification successorale, mandat d’inaptitude, préarrangements funéraires</a:t>
            </a:r>
          </a:p>
          <a:p>
            <a:pPr lvl="1"/>
            <a:r>
              <a:rPr lang="fr-CA" dirty="0"/>
              <a:t>Santé auditive</a:t>
            </a:r>
          </a:p>
          <a:p>
            <a:pPr lvl="1"/>
            <a:r>
              <a:rPr lang="fr-CA" dirty="0"/>
              <a:t>Aide médicale à mourir (AGA)</a:t>
            </a:r>
          </a:p>
          <a:p>
            <a:pPr lvl="1"/>
            <a:r>
              <a:rPr lang="fr-CA" dirty="0"/>
              <a:t>Le monde merveilleux des champignons sauvages</a:t>
            </a:r>
          </a:p>
          <a:p>
            <a:pPr lvl="1"/>
            <a:r>
              <a:rPr lang="fr-CA" dirty="0"/>
              <a:t>Décaissement à la retraite</a:t>
            </a:r>
          </a:p>
          <a:p>
            <a:pPr lvl="1"/>
            <a:r>
              <a:rPr lang="fr-CA" dirty="0"/>
              <a:t>Aide médicale à mourir </a:t>
            </a:r>
          </a:p>
        </p:txBody>
      </p:sp>
    </p:spTree>
    <p:extLst>
      <p:ext uri="{BB962C8B-B14F-4D97-AF65-F5344CB8AC3E}">
        <p14:creationId xmlns:p14="http://schemas.microsoft.com/office/powerpoint/2010/main" val="390754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27B5D-9AF7-41C7-BCB5-D79D7DA33D09}"/>
              </a:ext>
            </a:extLst>
          </p:cNvPr>
          <p:cNvSpPr>
            <a:spLocks noGrp="1"/>
          </p:cNvSpPr>
          <p:nvPr>
            <p:ph type="title"/>
          </p:nvPr>
        </p:nvSpPr>
        <p:spPr/>
        <p:txBody>
          <a:bodyPr/>
          <a:lstStyle/>
          <a:p>
            <a:r>
              <a:rPr lang="fr-CA" dirty="0"/>
              <a:t>Inscriptions aux visioconférences en 2022</a:t>
            </a:r>
            <a:endParaRPr lang="en-CA" dirty="0"/>
          </a:p>
        </p:txBody>
      </p:sp>
      <p:graphicFrame>
        <p:nvGraphicFramePr>
          <p:cNvPr id="6" name="Graphique 5">
            <a:extLst>
              <a:ext uri="{FF2B5EF4-FFF2-40B4-BE49-F238E27FC236}">
                <a16:creationId xmlns:a16="http://schemas.microsoft.com/office/drawing/2014/main" id="{124DD975-AD9A-7F05-186A-16BD188122C5}"/>
              </a:ext>
            </a:extLst>
          </p:cNvPr>
          <p:cNvGraphicFramePr>
            <a:graphicFrameLocks/>
          </p:cNvGraphicFramePr>
          <p:nvPr>
            <p:extLst>
              <p:ext uri="{D42A27DB-BD31-4B8C-83A1-F6EECF244321}">
                <p14:modId xmlns:p14="http://schemas.microsoft.com/office/powerpoint/2010/main" val="2514842521"/>
              </p:ext>
            </p:extLst>
          </p:nvPr>
        </p:nvGraphicFramePr>
        <p:xfrm>
          <a:off x="594355" y="1541816"/>
          <a:ext cx="7894320" cy="4796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823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27B5D-9AF7-41C7-BCB5-D79D7DA33D09}"/>
              </a:ext>
            </a:extLst>
          </p:cNvPr>
          <p:cNvSpPr>
            <a:spLocks noGrp="1"/>
          </p:cNvSpPr>
          <p:nvPr>
            <p:ph type="title"/>
          </p:nvPr>
        </p:nvSpPr>
        <p:spPr/>
        <p:txBody>
          <a:bodyPr>
            <a:normAutofit/>
          </a:bodyPr>
          <a:lstStyle/>
          <a:p>
            <a:r>
              <a:rPr lang="fr-CA" dirty="0"/>
              <a:t>Évolution des inscriptions aux visioconférences de 2022 et des 3 premiers mois de 2023</a:t>
            </a:r>
            <a:endParaRPr lang="en-CA" dirty="0"/>
          </a:p>
        </p:txBody>
      </p:sp>
      <p:sp>
        <p:nvSpPr>
          <p:cNvPr id="3" name="Espace réservé du contenu 2">
            <a:extLst>
              <a:ext uri="{FF2B5EF4-FFF2-40B4-BE49-F238E27FC236}">
                <a16:creationId xmlns:a16="http://schemas.microsoft.com/office/drawing/2014/main" id="{10A3171D-BE5D-4E50-8705-D05B5826F1E6}"/>
              </a:ext>
            </a:extLst>
          </p:cNvPr>
          <p:cNvSpPr>
            <a:spLocks noGrp="1"/>
          </p:cNvSpPr>
          <p:nvPr>
            <p:ph idx="1"/>
          </p:nvPr>
        </p:nvSpPr>
        <p:spPr/>
        <p:txBody>
          <a:bodyPr/>
          <a:lstStyle/>
          <a:p>
            <a:pPr lvl="1"/>
            <a:endParaRPr lang="fr-FR" dirty="0"/>
          </a:p>
          <a:p>
            <a:pPr lvl="1"/>
            <a:endParaRPr lang="fr-FR" dirty="0"/>
          </a:p>
        </p:txBody>
      </p:sp>
      <p:graphicFrame>
        <p:nvGraphicFramePr>
          <p:cNvPr id="10" name="Graphique 9">
            <a:extLst>
              <a:ext uri="{FF2B5EF4-FFF2-40B4-BE49-F238E27FC236}">
                <a16:creationId xmlns:a16="http://schemas.microsoft.com/office/drawing/2014/main" id="{4E5293BA-9752-6AC3-1207-94791DD080AE}"/>
              </a:ext>
            </a:extLst>
          </p:cNvPr>
          <p:cNvGraphicFramePr/>
          <p:nvPr/>
        </p:nvGraphicFramePr>
        <p:xfrm>
          <a:off x="1493515" y="1654908"/>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675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FDF8DD-E7F1-447B-BB5A-85A00DEB1373}"/>
              </a:ext>
            </a:extLst>
          </p:cNvPr>
          <p:cNvSpPr>
            <a:spLocks noGrp="1"/>
          </p:cNvSpPr>
          <p:nvPr>
            <p:ph type="title"/>
          </p:nvPr>
        </p:nvSpPr>
        <p:spPr>
          <a:xfrm>
            <a:off x="308918" y="274638"/>
            <a:ext cx="8465195" cy="1143000"/>
          </a:xfrm>
        </p:spPr>
        <p:txBody>
          <a:bodyPr anchor="ctr">
            <a:normAutofit/>
          </a:bodyPr>
          <a:lstStyle/>
          <a:p>
            <a:r>
              <a:rPr lang="fr-CA" dirty="0"/>
              <a:t>Programme de rabais 2022-2023</a:t>
            </a:r>
            <a:endParaRPr lang="en-CA" dirty="0"/>
          </a:p>
        </p:txBody>
      </p:sp>
      <p:sp>
        <p:nvSpPr>
          <p:cNvPr id="7" name="Espace réservé du contenu 6">
            <a:extLst>
              <a:ext uri="{FF2B5EF4-FFF2-40B4-BE49-F238E27FC236}">
                <a16:creationId xmlns:a16="http://schemas.microsoft.com/office/drawing/2014/main" id="{898D35CA-8B13-46B4-88C8-E0618752F232}"/>
              </a:ext>
            </a:extLst>
          </p:cNvPr>
          <p:cNvSpPr>
            <a:spLocks noGrp="1"/>
          </p:cNvSpPr>
          <p:nvPr>
            <p:ph sz="half" idx="1"/>
          </p:nvPr>
        </p:nvSpPr>
        <p:spPr>
          <a:xfrm>
            <a:off x="315366" y="1819398"/>
            <a:ext cx="4072604" cy="4525963"/>
          </a:xfrm>
        </p:spPr>
        <p:txBody>
          <a:bodyPr>
            <a:normAutofit lnSpcReduction="10000"/>
          </a:bodyPr>
          <a:lstStyle/>
          <a:p>
            <a:pPr>
              <a:buFont typeface="+mj-lt"/>
              <a:buAutoNum type="arabicPeriod"/>
            </a:pPr>
            <a:r>
              <a:rPr lang="fr-CA" sz="1600" dirty="0" err="1"/>
              <a:t>Pastina</a:t>
            </a:r>
            <a:endParaRPr lang="fr-CA" sz="1600" dirty="0"/>
          </a:p>
          <a:p>
            <a:pPr>
              <a:buFont typeface="+mj-lt"/>
              <a:buAutoNum type="arabicPeriod"/>
            </a:pPr>
            <a:r>
              <a:rPr lang="fr-CA" sz="1600" dirty="0"/>
              <a:t>Hôtel Château Logue</a:t>
            </a:r>
          </a:p>
          <a:p>
            <a:pPr>
              <a:buFont typeface="+mj-lt"/>
              <a:buAutoNum type="arabicPeriod"/>
            </a:pPr>
            <a:r>
              <a:rPr lang="fr-CA" sz="1600" dirty="0"/>
              <a:t>Le district Aylmer</a:t>
            </a:r>
          </a:p>
          <a:p>
            <a:pPr>
              <a:buFont typeface="+mj-lt"/>
              <a:buAutoNum type="arabicPeriod"/>
            </a:pPr>
            <a:r>
              <a:rPr lang="fr-CA" sz="1600" dirty="0"/>
              <a:t>Village Riviera Gatineau</a:t>
            </a:r>
          </a:p>
          <a:p>
            <a:pPr>
              <a:buFont typeface="+mj-lt"/>
              <a:buAutoNum type="arabicPeriod"/>
            </a:pPr>
            <a:r>
              <a:rPr lang="fr-CA" sz="1600" dirty="0"/>
              <a:t>Le Manoir Pierrefonds Montréal</a:t>
            </a:r>
          </a:p>
          <a:p>
            <a:pPr>
              <a:buFont typeface="+mj-lt"/>
              <a:buAutoNum type="arabicPeriod"/>
            </a:pPr>
            <a:r>
              <a:rPr lang="fr-CA" sz="1600" dirty="0"/>
              <a:t>L’académie des retraités de l'Outaouais</a:t>
            </a:r>
          </a:p>
          <a:p>
            <a:pPr>
              <a:buFont typeface="+mj-lt"/>
              <a:buAutoNum type="arabicPeriod"/>
            </a:pPr>
            <a:r>
              <a:rPr lang="fr-CA" sz="1600" dirty="0" err="1"/>
              <a:t>Amerispa</a:t>
            </a:r>
            <a:endParaRPr lang="fr-CA" sz="1600" dirty="0"/>
          </a:p>
          <a:p>
            <a:pPr>
              <a:buFont typeface="+mj-lt"/>
              <a:buAutoNum type="arabicPeriod"/>
            </a:pPr>
            <a:r>
              <a:rPr lang="fr-CA" sz="1600" dirty="0"/>
              <a:t>Énergie vie Linda Côté naturothérapeute</a:t>
            </a:r>
          </a:p>
          <a:p>
            <a:pPr>
              <a:buFont typeface="+mj-lt"/>
              <a:buAutoNum type="arabicPeriod"/>
            </a:pPr>
            <a:r>
              <a:rPr lang="fr-CA" sz="1600" dirty="0"/>
              <a:t>Signature </a:t>
            </a:r>
            <a:r>
              <a:rPr lang="fr-CA" sz="1600" dirty="0" err="1"/>
              <a:t>Mélisa</a:t>
            </a:r>
            <a:r>
              <a:rPr lang="fr-CA" sz="1600" dirty="0"/>
              <a:t> Parenteau SPA urbain</a:t>
            </a:r>
          </a:p>
          <a:p>
            <a:pPr>
              <a:buFont typeface="+mj-lt"/>
              <a:buAutoNum type="arabicPeriod"/>
            </a:pPr>
            <a:r>
              <a:rPr lang="fr-CA" sz="1600" dirty="0"/>
              <a:t>Fleur de Guy</a:t>
            </a:r>
          </a:p>
          <a:p>
            <a:pPr>
              <a:buFont typeface="+mj-lt"/>
              <a:buAutoNum type="arabicPeriod"/>
            </a:pPr>
            <a:r>
              <a:rPr lang="fr-CA" sz="1600" dirty="0"/>
              <a:t>Maison funéraire Racine Robert et Gauthier Beauchamp –Dignité</a:t>
            </a:r>
          </a:p>
          <a:p>
            <a:pPr>
              <a:buFont typeface="+mj-lt"/>
              <a:buAutoNum type="arabicPeriod"/>
            </a:pPr>
            <a:r>
              <a:rPr lang="fr-CA" sz="1600" dirty="0" err="1"/>
              <a:t>Néolégal</a:t>
            </a:r>
            <a:r>
              <a:rPr lang="fr-CA" sz="1600" dirty="0"/>
              <a:t> Inc.</a:t>
            </a:r>
          </a:p>
          <a:p>
            <a:pPr>
              <a:buFont typeface="+mj-lt"/>
              <a:buAutoNum type="arabicPeriod"/>
            </a:pPr>
            <a:r>
              <a:rPr lang="fr-CA" sz="1600" dirty="0"/>
              <a:t>Noël et associés</a:t>
            </a:r>
          </a:p>
          <a:p>
            <a:pPr>
              <a:buFont typeface="+mj-lt"/>
              <a:buAutoNum type="arabicPeriod"/>
            </a:pPr>
            <a:r>
              <a:rPr lang="fr-CA" sz="1600" dirty="0"/>
              <a:t>Club de hockey les sénateurs</a:t>
            </a:r>
          </a:p>
        </p:txBody>
      </p:sp>
      <p:pic>
        <p:nvPicPr>
          <p:cNvPr id="3" name="Picture 4" descr="Aucune description de photo disponible.">
            <a:extLst>
              <a:ext uri="{FF2B5EF4-FFF2-40B4-BE49-F238E27FC236}">
                <a16:creationId xmlns:a16="http://schemas.microsoft.com/office/drawing/2014/main" id="{2CD498B2-8ACC-8F9A-69FF-6859FDF0F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42250" y="1621917"/>
            <a:ext cx="1342364" cy="1342364"/>
          </a:xfrm>
          <a:prstGeom prst="rect">
            <a:avLst/>
          </a:prstGeom>
          <a:noFill/>
          <a:ln>
            <a:noFill/>
          </a:ln>
        </p:spPr>
      </p:pic>
      <p:pic>
        <p:nvPicPr>
          <p:cNvPr id="4" name="Picture 2">
            <a:extLst>
              <a:ext uri="{FF2B5EF4-FFF2-40B4-BE49-F238E27FC236}">
                <a16:creationId xmlns:a16="http://schemas.microsoft.com/office/drawing/2014/main" id="{4EE2FDBB-DEB4-7FC6-8126-7E6334C461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3902" y="1858636"/>
            <a:ext cx="1728044" cy="873853"/>
          </a:xfrm>
          <a:prstGeom prst="rect">
            <a:avLst/>
          </a:prstGeom>
          <a:noFill/>
          <a:ln>
            <a:noFill/>
          </a:ln>
        </p:spPr>
      </p:pic>
      <p:pic>
        <p:nvPicPr>
          <p:cNvPr id="6" name="Picture 3">
            <a:extLst>
              <a:ext uri="{FF2B5EF4-FFF2-40B4-BE49-F238E27FC236}">
                <a16:creationId xmlns:a16="http://schemas.microsoft.com/office/drawing/2014/main" id="{40ED986D-190A-397D-4B33-0EF2CF0A3F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0025" y="3151429"/>
            <a:ext cx="1203960" cy="598805"/>
          </a:xfrm>
          <a:prstGeom prst="rect">
            <a:avLst/>
          </a:prstGeom>
          <a:noFill/>
          <a:ln>
            <a:noFill/>
          </a:ln>
        </p:spPr>
      </p:pic>
      <p:pic>
        <p:nvPicPr>
          <p:cNvPr id="8" name="Image 7">
            <a:extLst>
              <a:ext uri="{FF2B5EF4-FFF2-40B4-BE49-F238E27FC236}">
                <a16:creationId xmlns:a16="http://schemas.microsoft.com/office/drawing/2014/main" id="{347D1950-6D7D-CA99-6F8F-0ACCEAB25B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4589" y="2374383"/>
            <a:ext cx="853440" cy="698500"/>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CA2D8CBB-B60D-4C1D-131C-487B9032D5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0452" y="1788775"/>
            <a:ext cx="1310640" cy="485775"/>
          </a:xfrm>
          <a:prstGeom prst="rect">
            <a:avLst/>
          </a:prstGeom>
        </p:spPr>
      </p:pic>
      <p:pic>
        <p:nvPicPr>
          <p:cNvPr id="10" name="Image 9">
            <a:extLst>
              <a:ext uri="{FF2B5EF4-FFF2-40B4-BE49-F238E27FC236}">
                <a16:creationId xmlns:a16="http://schemas.microsoft.com/office/drawing/2014/main" id="{A9401A4D-D4EE-E2BB-8376-4FE21429999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7345" y="2748861"/>
            <a:ext cx="1698625" cy="1043940"/>
          </a:xfrm>
          <a:prstGeom prst="rect">
            <a:avLst/>
          </a:prstGeom>
          <a:noFill/>
          <a:ln>
            <a:noFill/>
          </a:ln>
        </p:spPr>
      </p:pic>
      <p:pic>
        <p:nvPicPr>
          <p:cNvPr id="11" name="Picture 15">
            <a:extLst>
              <a:ext uri="{FF2B5EF4-FFF2-40B4-BE49-F238E27FC236}">
                <a16:creationId xmlns:a16="http://schemas.microsoft.com/office/drawing/2014/main" id="{5CB4A355-7EA9-CCE6-7CF9-7947C4591AF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5155" y="4967279"/>
            <a:ext cx="1122045" cy="892175"/>
          </a:xfrm>
          <a:prstGeom prst="rect">
            <a:avLst/>
          </a:prstGeom>
          <a:noFill/>
          <a:ln>
            <a:noFill/>
          </a:ln>
        </p:spPr>
      </p:pic>
      <p:pic>
        <p:nvPicPr>
          <p:cNvPr id="12" name="Picture 8">
            <a:extLst>
              <a:ext uri="{FF2B5EF4-FFF2-40B4-BE49-F238E27FC236}">
                <a16:creationId xmlns:a16="http://schemas.microsoft.com/office/drawing/2014/main" id="{8F8B4E0C-3E32-ED29-F69D-05614353652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97257" y="3054498"/>
            <a:ext cx="1560195" cy="493395"/>
          </a:xfrm>
          <a:prstGeom prst="rect">
            <a:avLst/>
          </a:prstGeom>
          <a:noFill/>
        </p:spPr>
      </p:pic>
      <p:pic>
        <p:nvPicPr>
          <p:cNvPr id="13" name="Picture 9">
            <a:extLst>
              <a:ext uri="{FF2B5EF4-FFF2-40B4-BE49-F238E27FC236}">
                <a16:creationId xmlns:a16="http://schemas.microsoft.com/office/drawing/2014/main" id="{56A6A3FD-066A-BDC9-0218-240D6E5C348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05866" y="3880268"/>
            <a:ext cx="1455420" cy="532130"/>
          </a:xfrm>
          <a:prstGeom prst="rect">
            <a:avLst/>
          </a:prstGeom>
          <a:noFill/>
          <a:ln>
            <a:noFill/>
          </a:ln>
        </p:spPr>
      </p:pic>
      <p:pic>
        <p:nvPicPr>
          <p:cNvPr id="14" name="Image 13">
            <a:extLst>
              <a:ext uri="{FF2B5EF4-FFF2-40B4-BE49-F238E27FC236}">
                <a16:creationId xmlns:a16="http://schemas.microsoft.com/office/drawing/2014/main" id="{B5829F67-76E6-7CC2-E7F8-B75F98C1079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4115" y="3936712"/>
            <a:ext cx="1499870" cy="659130"/>
          </a:xfrm>
          <a:prstGeom prst="rect">
            <a:avLst/>
          </a:prstGeom>
          <a:noFill/>
          <a:ln>
            <a:noFill/>
          </a:ln>
        </p:spPr>
      </p:pic>
      <p:pic>
        <p:nvPicPr>
          <p:cNvPr id="15" name="Picture 11" descr="Afficher l’image source">
            <a:extLst>
              <a:ext uri="{FF2B5EF4-FFF2-40B4-BE49-F238E27FC236}">
                <a16:creationId xmlns:a16="http://schemas.microsoft.com/office/drawing/2014/main" id="{D6A6DE59-22E8-A6B2-D148-A160E01D33F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17705" y="4054381"/>
            <a:ext cx="1455420" cy="988199"/>
          </a:xfrm>
          <a:prstGeom prst="rect">
            <a:avLst/>
          </a:prstGeom>
          <a:noFill/>
          <a:ln>
            <a:noFill/>
          </a:ln>
        </p:spPr>
      </p:pic>
      <p:pic>
        <p:nvPicPr>
          <p:cNvPr id="16" name="Picture 12" descr="Dignite logo for desktop">
            <a:extLst>
              <a:ext uri="{FF2B5EF4-FFF2-40B4-BE49-F238E27FC236}">
                <a16:creationId xmlns:a16="http://schemas.microsoft.com/office/drawing/2014/main" id="{A89C11A5-1AAA-FD06-83C0-2AA3CD18019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004909" y="4782333"/>
            <a:ext cx="1249680" cy="381000"/>
          </a:xfrm>
          <a:prstGeom prst="rect">
            <a:avLst/>
          </a:prstGeom>
          <a:noFill/>
          <a:ln>
            <a:noFill/>
          </a:ln>
        </p:spPr>
      </p:pic>
      <p:pic>
        <p:nvPicPr>
          <p:cNvPr id="17" name="Image 16">
            <a:extLst>
              <a:ext uri="{FF2B5EF4-FFF2-40B4-BE49-F238E27FC236}">
                <a16:creationId xmlns:a16="http://schemas.microsoft.com/office/drawing/2014/main" id="{A6471309-47B7-B83B-859A-CAF4F00701A0}"/>
              </a:ext>
            </a:extLst>
          </p:cNvPr>
          <p:cNvPicPr>
            <a:picLocks noChangeAspect="1"/>
          </p:cNvPicPr>
          <p:nvPr/>
        </p:nvPicPr>
        <p:blipFill>
          <a:blip r:embed="rId15"/>
          <a:stretch>
            <a:fillRect/>
          </a:stretch>
        </p:blipFill>
        <p:spPr>
          <a:xfrm>
            <a:off x="4256930" y="5349130"/>
            <a:ext cx="1610995" cy="731520"/>
          </a:xfrm>
          <a:prstGeom prst="rect">
            <a:avLst/>
          </a:prstGeom>
        </p:spPr>
      </p:pic>
      <p:pic>
        <p:nvPicPr>
          <p:cNvPr id="18" name="Image 17">
            <a:extLst>
              <a:ext uri="{FF2B5EF4-FFF2-40B4-BE49-F238E27FC236}">
                <a16:creationId xmlns:a16="http://schemas.microsoft.com/office/drawing/2014/main" id="{C1CFED63-4731-CC80-8888-55A2A65133EA}"/>
              </a:ext>
            </a:extLst>
          </p:cNvPr>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6078208" y="5507523"/>
            <a:ext cx="1623060" cy="243840"/>
          </a:xfrm>
          <a:prstGeom prst="rect">
            <a:avLst/>
          </a:prstGeom>
          <a:noFill/>
          <a:ln>
            <a:noFill/>
          </a:ln>
        </p:spPr>
      </p:pic>
    </p:spTree>
    <p:extLst>
      <p:ext uri="{BB962C8B-B14F-4D97-AF65-F5344CB8AC3E}">
        <p14:creationId xmlns:p14="http://schemas.microsoft.com/office/powerpoint/2010/main" val="197105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FB41-1DDD-4C39-69DA-940A3B478113}"/>
              </a:ext>
            </a:extLst>
          </p:cNvPr>
          <p:cNvSpPr>
            <a:spLocks noGrp="1"/>
          </p:cNvSpPr>
          <p:nvPr>
            <p:ph type="title"/>
          </p:nvPr>
        </p:nvSpPr>
        <p:spPr/>
        <p:txBody>
          <a:bodyPr/>
          <a:lstStyle/>
          <a:p>
            <a:r>
              <a:rPr lang="fr-CA" dirty="0"/>
              <a:t>Banquet du 30</a:t>
            </a:r>
            <a:r>
              <a:rPr lang="fr-CA" baseline="30000" dirty="0"/>
              <a:t>e</a:t>
            </a:r>
            <a:r>
              <a:rPr lang="fr-CA" dirty="0"/>
              <a:t> anniversaire </a:t>
            </a:r>
          </a:p>
        </p:txBody>
      </p:sp>
      <mc:AlternateContent xmlns:mc="http://schemas.openxmlformats.org/markup-compatibility/2006" xmlns:cx2="http://schemas.microsoft.com/office/drawing/2015/10/21/chartex">
        <mc:Choice Requires="cx2">
          <p:graphicFrame>
            <p:nvGraphicFramePr>
              <p:cNvPr id="3" name="Chart 2">
                <a:extLst>
                  <a:ext uri="{FF2B5EF4-FFF2-40B4-BE49-F238E27FC236}">
                    <a16:creationId xmlns:a16="http://schemas.microsoft.com/office/drawing/2014/main" id="{074804CF-0BEA-E29B-F957-D0B7C756756B}"/>
                  </a:ext>
                </a:extLst>
              </p:cNvPr>
              <p:cNvGraphicFramePr/>
              <p:nvPr/>
            </p:nvGraphicFramePr>
            <p:xfrm>
              <a:off x="532563" y="1758462"/>
              <a:ext cx="7837714" cy="461219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074804CF-0BEA-E29B-F957-D0B7C756756B}"/>
                  </a:ext>
                </a:extLst>
              </p:cNvPr>
              <p:cNvPicPr>
                <a:picLocks noGrp="1" noRot="1" noChangeAspect="1" noMove="1" noResize="1" noEditPoints="1" noAdjustHandles="1" noChangeArrowheads="1" noChangeShapeType="1"/>
              </p:cNvPicPr>
              <p:nvPr/>
            </p:nvPicPr>
            <p:blipFill>
              <a:blip r:embed="rId4"/>
              <a:stretch>
                <a:fillRect/>
              </a:stretch>
            </p:blipFill>
            <p:spPr>
              <a:xfrm>
                <a:off x="532563" y="1758462"/>
                <a:ext cx="7837714" cy="4612193"/>
              </a:xfrm>
              <a:prstGeom prst="rect">
                <a:avLst/>
              </a:prstGeom>
            </p:spPr>
          </p:pic>
        </mc:Fallback>
      </mc:AlternateContent>
    </p:spTree>
    <p:extLst>
      <p:ext uri="{BB962C8B-B14F-4D97-AF65-F5344CB8AC3E}">
        <p14:creationId xmlns:p14="http://schemas.microsoft.com/office/powerpoint/2010/main" val="401558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57742-EED2-447A-B6C7-42D65CA41F33}"/>
              </a:ext>
            </a:extLst>
          </p:cNvPr>
          <p:cNvSpPr>
            <a:spLocks noGrp="1"/>
          </p:cNvSpPr>
          <p:nvPr>
            <p:ph type="ctrTitle"/>
          </p:nvPr>
        </p:nvSpPr>
        <p:spPr/>
        <p:txBody>
          <a:bodyPr/>
          <a:lstStyle/>
          <a:p>
            <a:r>
              <a:rPr lang="fr-CA" dirty="0"/>
              <a:t>Communications</a:t>
            </a:r>
            <a:endParaRPr lang="en-CA" dirty="0"/>
          </a:p>
        </p:txBody>
      </p:sp>
      <p:sp>
        <p:nvSpPr>
          <p:cNvPr id="3" name="Sous-titre 2">
            <a:extLst>
              <a:ext uri="{FF2B5EF4-FFF2-40B4-BE49-F238E27FC236}">
                <a16:creationId xmlns:a16="http://schemas.microsoft.com/office/drawing/2014/main" id="{9A5F27DF-86EA-4C7F-BCD4-8F99A103C909}"/>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98164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9E623A-8376-419A-95ED-6BED5F7714A6}"/>
              </a:ext>
            </a:extLst>
          </p:cNvPr>
          <p:cNvSpPr>
            <a:spLocks noGrp="1"/>
          </p:cNvSpPr>
          <p:nvPr>
            <p:ph type="title"/>
          </p:nvPr>
        </p:nvSpPr>
        <p:spPr/>
        <p:txBody>
          <a:bodyPr/>
          <a:lstStyle/>
          <a:p>
            <a:r>
              <a:rPr lang="fr-CA" dirty="0"/>
              <a:t>Page Facebook</a:t>
            </a:r>
            <a:endParaRPr lang="en-CA" dirty="0"/>
          </a:p>
        </p:txBody>
      </p:sp>
      <p:pic>
        <p:nvPicPr>
          <p:cNvPr id="8" name="Espace réservé du contenu 7">
            <a:extLst>
              <a:ext uri="{FF2B5EF4-FFF2-40B4-BE49-F238E27FC236}">
                <a16:creationId xmlns:a16="http://schemas.microsoft.com/office/drawing/2014/main" id="{74C2A423-1F6E-4730-9CA1-20458247B3DA}"/>
              </a:ext>
            </a:extLst>
          </p:cNvPr>
          <p:cNvPicPr>
            <a:picLocks noGrp="1" noChangeAspect="1"/>
          </p:cNvPicPr>
          <p:nvPr>
            <p:ph idx="1"/>
          </p:nvPr>
        </p:nvPicPr>
        <p:blipFill>
          <a:blip r:embed="rId2"/>
          <a:stretch>
            <a:fillRect/>
          </a:stretch>
        </p:blipFill>
        <p:spPr>
          <a:xfrm>
            <a:off x="1710653" y="1819275"/>
            <a:ext cx="5662369" cy="4525963"/>
          </a:xfrm>
        </p:spPr>
      </p:pic>
    </p:spTree>
    <p:extLst>
      <p:ext uri="{BB962C8B-B14F-4D97-AF65-F5344CB8AC3E}">
        <p14:creationId xmlns:p14="http://schemas.microsoft.com/office/powerpoint/2010/main" val="2034771798"/>
      </p:ext>
    </p:extLst>
  </p:cSld>
  <p:clrMapOvr>
    <a:masterClrMapping/>
  </p:clrMapOvr>
</p:sld>
</file>

<file path=ppt/theme/theme1.xml><?xml version="1.0" encoding="utf-8"?>
<a:theme xmlns:a="http://schemas.openxmlformats.org/drawingml/2006/main" name="NAFR 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16a3a7e-668d-4d38-93d5-0959be4a9b0a">
      <Terms xmlns="http://schemas.microsoft.com/office/infopath/2007/PartnerControls"/>
    </lcf76f155ced4ddcb4097134ff3c332f>
    <TaxCatchAll xmlns="54d01fd4-9416-407f-a393-dd7baf16e47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B84667AC48C04486834B284D2DFC14" ma:contentTypeVersion="13" ma:contentTypeDescription="Create a new document." ma:contentTypeScope="" ma:versionID="82f3fbac3d121085d03842d001220a8a">
  <xsd:schema xmlns:xsd="http://www.w3.org/2001/XMLSchema" xmlns:xs="http://www.w3.org/2001/XMLSchema" xmlns:p="http://schemas.microsoft.com/office/2006/metadata/properties" xmlns:ns2="016a3a7e-668d-4d38-93d5-0959be4a9b0a" xmlns:ns3="54d01fd4-9416-407f-a393-dd7baf16e475" targetNamespace="http://schemas.microsoft.com/office/2006/metadata/properties" ma:root="true" ma:fieldsID="5dd0b4b5c28c8eb97590cdd68c180026" ns2:_="" ns3:_="">
    <xsd:import namespace="016a3a7e-668d-4d38-93d5-0959be4a9b0a"/>
    <xsd:import namespace="54d01fd4-9416-407f-a393-dd7baf16e47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a3a7e-668d-4d38-93d5-0959be4a9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efc2dd3-b1c6-4e3a-bee9-7fd1957b788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d01fd4-9416-407f-a393-dd7baf16e47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5c91d84-01cc-47be-9ee5-49caa749fb04}" ma:internalName="TaxCatchAll" ma:showField="CatchAllData" ma:web="54d01fd4-9416-407f-a393-dd7baf16e47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9ECF5-347A-44BC-BFD7-F3FED033DCC6}">
  <ds:schemaRefs>
    <ds:schemaRef ds:uri="http://www.w3.org/XML/1998/namespace"/>
    <ds:schemaRef ds:uri="http://schemas.microsoft.com/office/2006/metadata/properties"/>
    <ds:schemaRef ds:uri="64a458c3-4782-4d2f-955c-eb5adde75bda"/>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18af5478-42b0-4217-a616-cb76c36e747e"/>
    <ds:schemaRef ds:uri="http://purl.org/dc/dcmitype/"/>
    <ds:schemaRef ds:uri="http://purl.org/dc/terms/"/>
    <ds:schemaRef ds:uri="016a3a7e-668d-4d38-93d5-0959be4a9b0a"/>
    <ds:schemaRef ds:uri="54d01fd4-9416-407f-a393-dd7baf16e475"/>
  </ds:schemaRefs>
</ds:datastoreItem>
</file>

<file path=customXml/itemProps2.xml><?xml version="1.0" encoding="utf-8"?>
<ds:datastoreItem xmlns:ds="http://schemas.openxmlformats.org/officeDocument/2006/customXml" ds:itemID="{0D9A89C4-AB1A-46AC-AF13-AE7C8FD953A2}">
  <ds:schemaRefs>
    <ds:schemaRef ds:uri="http://schemas.microsoft.com/sharepoint/v3/contenttype/forms"/>
  </ds:schemaRefs>
</ds:datastoreItem>
</file>

<file path=customXml/itemProps3.xml><?xml version="1.0" encoding="utf-8"?>
<ds:datastoreItem xmlns:ds="http://schemas.openxmlformats.org/officeDocument/2006/customXml" ds:itemID="{F24C51DB-EF1D-4B16-86F5-C7FD33387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6a3a7e-668d-4d38-93d5-0959be4a9b0a"/>
    <ds:schemaRef ds:uri="54d01fd4-9416-407f-a393-dd7baf16e4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NAFR FR</Template>
  <TotalTime>9749</TotalTime>
  <Words>1207</Words>
  <Application>Microsoft Office PowerPoint</Application>
  <PresentationFormat>On-screen Show (4:3)</PresentationFormat>
  <Paragraphs>171</Paragraphs>
  <Slides>23</Slides>
  <Notes>13</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Bold</vt:lpstr>
      <vt:lpstr>Arial MT Lt</vt:lpstr>
      <vt:lpstr>Calibri</vt:lpstr>
      <vt:lpstr>Courier New</vt:lpstr>
      <vt:lpstr>Wingdings</vt:lpstr>
      <vt:lpstr>NAFR FR</vt:lpstr>
      <vt:lpstr>Rapport d’activités 2022</vt:lpstr>
      <vt:lpstr>Activités réalisées en 2022</vt:lpstr>
      <vt:lpstr>Visioconférences en 2022</vt:lpstr>
      <vt:lpstr>Inscriptions aux visioconférences en 2022</vt:lpstr>
      <vt:lpstr>Évolution des inscriptions aux visioconférences de 2022 et des 3 premiers mois de 2023</vt:lpstr>
      <vt:lpstr>Programme de rabais 2022-2023</vt:lpstr>
      <vt:lpstr>Banquet du 30e anniversaire </vt:lpstr>
      <vt:lpstr>Communications</vt:lpstr>
      <vt:lpstr>Page Facebook</vt:lpstr>
      <vt:lpstr>Page web Retraités fédéraux Outaouais</vt:lpstr>
      <vt:lpstr>Infolettres</vt:lpstr>
      <vt:lpstr>PowerPoint Presentation</vt:lpstr>
      <vt:lpstr>Recrutement et rétention</vt:lpstr>
      <vt:lpstr>PowerPoint Presentation</vt:lpstr>
      <vt:lpstr>PowerPoint Presentation</vt:lpstr>
      <vt:lpstr>PowerPoint Presentation</vt:lpstr>
      <vt:lpstr>Programme intégré de recrutement et rétention des membres et des bénévoles</vt:lpstr>
      <vt:lpstr>Programme intégré de recrutement et rétention des membres et des bénévoles</vt:lpstr>
      <vt:lpstr>PowerPoint Presentation</vt:lpstr>
      <vt:lpstr>Priorités 2022-2023</vt:lpstr>
      <vt:lpstr>Priorités 2022-2023</vt:lpstr>
      <vt:lpstr>Compétences bénévoles recherchées</vt:lpstr>
      <vt:lpstr>Période de questions</vt:lpstr>
    </vt:vector>
  </TitlesOfParts>
  <Company>Two Blonde Chicks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Knowles</dc:creator>
  <cp:lastModifiedBy>Jacques Lecompte</cp:lastModifiedBy>
  <cp:revision>166</cp:revision>
  <cp:lastPrinted>2019-02-28T16:11:01Z</cp:lastPrinted>
  <dcterms:created xsi:type="dcterms:W3CDTF">2015-01-23T15:13:19Z</dcterms:created>
  <dcterms:modified xsi:type="dcterms:W3CDTF">2023-04-23T19:38:53Z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0x010100B1B84667AC48C04486834B284D2DFC14</vt:lpwstr>
  </property>
  <property fmtid="{D5CDD505-2E9C-101B-9397-08002B2CF9AE}" pid="3" name="MediaServiceImageTags">
    <vt:lpwstr/>
  </property>
</Properties>
</file>