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399" r:id="rId1"/>
  </p:sldMasterIdLst>
  <p:notesMasterIdLst>
    <p:notesMasterId r:id="rId22"/>
  </p:notesMasterIdLst>
  <p:sldIdLst>
    <p:sldId id="376" r:id="rId2"/>
    <p:sldId id="399" r:id="rId3"/>
    <p:sldId id="375" r:id="rId4"/>
    <p:sldId id="374" r:id="rId5"/>
    <p:sldId id="390" r:id="rId6"/>
    <p:sldId id="398" r:id="rId7"/>
    <p:sldId id="377" r:id="rId8"/>
    <p:sldId id="379" r:id="rId9"/>
    <p:sldId id="380" r:id="rId10"/>
    <p:sldId id="381" r:id="rId11"/>
    <p:sldId id="378" r:id="rId12"/>
    <p:sldId id="393" r:id="rId13"/>
    <p:sldId id="395" r:id="rId14"/>
    <p:sldId id="394" r:id="rId15"/>
    <p:sldId id="396" r:id="rId16"/>
    <p:sldId id="397" r:id="rId17"/>
    <p:sldId id="392" r:id="rId18"/>
    <p:sldId id="402" r:id="rId19"/>
    <p:sldId id="401" r:id="rId20"/>
    <p:sldId id="403" r:id="rId21"/>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78" autoAdjust="0"/>
  </p:normalViewPr>
  <p:slideViewPr>
    <p:cSldViewPr>
      <p:cViewPr varScale="1">
        <p:scale>
          <a:sx n="68" d="100"/>
          <a:sy n="68" d="100"/>
        </p:scale>
        <p:origin x="1882" y="58"/>
      </p:cViewPr>
      <p:guideLst>
        <p:guide orient="horz" pos="2160"/>
        <p:guide pos="2880"/>
      </p:guideLst>
    </p:cSldViewPr>
  </p:slideViewPr>
  <p:notesTextViewPr>
    <p:cViewPr>
      <p:scale>
        <a:sx n="1" d="1"/>
        <a:sy n="1" d="1"/>
      </p:scale>
      <p:origin x="0" y="0"/>
    </p:cViewPr>
  </p:notesTextViewPr>
  <p:notesViewPr>
    <p:cSldViewPr>
      <p:cViewPr varScale="1">
        <p:scale>
          <a:sx n="28" d="100"/>
          <a:sy n="28" d="100"/>
        </p:scale>
        <p:origin x="-1266" y="-78"/>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FD25FAE-BFB8-1205-6E96-2EF7C57356FF}"/>
              </a:ext>
            </a:extLst>
          </p:cNvPr>
          <p:cNvSpPr>
            <a:spLocks noGrp="1" noChangeArrowheads="1"/>
          </p:cNvSpPr>
          <p:nvPr>
            <p:ph type="hdr" sz="quarter"/>
          </p:nvPr>
        </p:nvSpPr>
        <p:spPr bwMode="auto">
          <a:xfrm>
            <a:off x="0" y="0"/>
            <a:ext cx="3036888" cy="465138"/>
          </a:xfrm>
          <a:prstGeom prst="rect">
            <a:avLst/>
          </a:prstGeom>
          <a:noFill/>
          <a:ln>
            <a:noFill/>
          </a:ln>
          <a:effectLst/>
        </p:spPr>
        <p:txBody>
          <a:bodyPr vert="horz" wrap="square" lIns="92930" tIns="46465" rIns="92930" bIns="46465"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fr-FR" altLang="fr-FR"/>
          </a:p>
        </p:txBody>
      </p:sp>
      <p:sp>
        <p:nvSpPr>
          <p:cNvPr id="3075" name="Rectangle 3">
            <a:extLst>
              <a:ext uri="{FF2B5EF4-FFF2-40B4-BE49-F238E27FC236}">
                <a16:creationId xmlns:a16="http://schemas.microsoft.com/office/drawing/2014/main" id="{CA11FCE1-FC71-BA12-962B-49311FC9651C}"/>
              </a:ext>
            </a:extLst>
          </p:cNvPr>
          <p:cNvSpPr>
            <a:spLocks noGrp="1" noChangeArrowheads="1"/>
          </p:cNvSpPr>
          <p:nvPr>
            <p:ph type="dt" idx="1"/>
          </p:nvPr>
        </p:nvSpPr>
        <p:spPr bwMode="auto">
          <a:xfrm>
            <a:off x="3973513" y="0"/>
            <a:ext cx="3036887" cy="465138"/>
          </a:xfrm>
          <a:prstGeom prst="rect">
            <a:avLst/>
          </a:prstGeom>
          <a:noFill/>
          <a:ln>
            <a:noFill/>
          </a:ln>
          <a:effectLst/>
        </p:spPr>
        <p:txBody>
          <a:bodyPr vert="horz" wrap="square" lIns="92930" tIns="46465" rIns="92930" bIns="46465"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fr-FR" altLang="fr-FR"/>
          </a:p>
        </p:txBody>
      </p:sp>
      <p:sp>
        <p:nvSpPr>
          <p:cNvPr id="13316" name="Rectangle 4">
            <a:extLst>
              <a:ext uri="{FF2B5EF4-FFF2-40B4-BE49-F238E27FC236}">
                <a16:creationId xmlns:a16="http://schemas.microsoft.com/office/drawing/2014/main" id="{9E24D623-8190-4281-086F-579B40434FC5}"/>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4DBF78E6-9260-5AB7-E90E-9CCBBCF27164}"/>
              </a:ext>
            </a:extLst>
          </p:cNvPr>
          <p:cNvSpPr>
            <a:spLocks noGrp="1" noChangeArrowheads="1"/>
          </p:cNvSpPr>
          <p:nvPr>
            <p:ph type="body" sz="quarter" idx="3"/>
          </p:nvPr>
        </p:nvSpPr>
        <p:spPr bwMode="auto">
          <a:xfrm>
            <a:off x="935038" y="4414838"/>
            <a:ext cx="5140325" cy="4184650"/>
          </a:xfrm>
          <a:prstGeom prst="rect">
            <a:avLst/>
          </a:prstGeom>
          <a:noFill/>
          <a:ln>
            <a:noFill/>
          </a:ln>
          <a:effectLst/>
        </p:spPr>
        <p:txBody>
          <a:bodyPr vert="horz" wrap="square" lIns="92930" tIns="46465" rIns="92930" bIns="46465"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3078" name="Rectangle 6">
            <a:extLst>
              <a:ext uri="{FF2B5EF4-FFF2-40B4-BE49-F238E27FC236}">
                <a16:creationId xmlns:a16="http://schemas.microsoft.com/office/drawing/2014/main" id="{C7D52492-08BB-E9AD-3E73-156431CCB744}"/>
              </a:ext>
            </a:extLst>
          </p:cNvPr>
          <p:cNvSpPr>
            <a:spLocks noGrp="1" noChangeArrowheads="1"/>
          </p:cNvSpPr>
          <p:nvPr>
            <p:ph type="ftr" sz="quarter" idx="4"/>
          </p:nvPr>
        </p:nvSpPr>
        <p:spPr bwMode="auto">
          <a:xfrm>
            <a:off x="0" y="8831263"/>
            <a:ext cx="3036888" cy="465137"/>
          </a:xfrm>
          <a:prstGeom prst="rect">
            <a:avLst/>
          </a:prstGeom>
          <a:noFill/>
          <a:ln>
            <a:noFill/>
          </a:ln>
          <a:effectLst/>
        </p:spPr>
        <p:txBody>
          <a:bodyPr vert="horz" wrap="square" lIns="92930" tIns="46465" rIns="92930" bIns="46465"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fr-FR" altLang="fr-FR"/>
          </a:p>
        </p:txBody>
      </p:sp>
      <p:sp>
        <p:nvSpPr>
          <p:cNvPr id="3079" name="Rectangle 7">
            <a:extLst>
              <a:ext uri="{FF2B5EF4-FFF2-40B4-BE49-F238E27FC236}">
                <a16:creationId xmlns:a16="http://schemas.microsoft.com/office/drawing/2014/main" id="{05443A9F-600A-8F52-17D9-C7965475D791}"/>
              </a:ext>
            </a:extLst>
          </p:cNvPr>
          <p:cNvSpPr>
            <a:spLocks noGrp="1" noChangeArrowheads="1"/>
          </p:cNvSpPr>
          <p:nvPr>
            <p:ph type="sldNum" sz="quarter" idx="5"/>
          </p:nvPr>
        </p:nvSpPr>
        <p:spPr bwMode="auto">
          <a:xfrm>
            <a:off x="3973513" y="8831263"/>
            <a:ext cx="3036887" cy="465137"/>
          </a:xfrm>
          <a:prstGeom prst="rect">
            <a:avLst/>
          </a:prstGeom>
          <a:noFill/>
          <a:ln>
            <a:noFill/>
          </a:ln>
          <a:effectLst/>
        </p:spPr>
        <p:txBody>
          <a:bodyPr vert="horz" wrap="square" lIns="92930" tIns="46465" rIns="92930" bIns="46465"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6CA575C1-87EE-4773-A5BD-4714EF90628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367DD78-ED43-6ADB-F6DA-0A816845B83D}"/>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B289E071-5F7E-EAA5-3C98-6559B76B2E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9460" name="Slide Number Placeholder 3">
            <a:extLst>
              <a:ext uri="{FF2B5EF4-FFF2-40B4-BE49-F238E27FC236}">
                <a16:creationId xmlns:a16="http://schemas.microsoft.com/office/drawing/2014/main" id="{4126C81A-140F-0BFC-DD20-DCEFE9BA65D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2FAA9E3-8F04-4959-B2C8-6F52F625E1F8}" type="slidenum">
              <a:rPr lang="fr-FR" altLang="fr-FR" smtClean="0">
                <a:latin typeface="Times New Roman" panose="02020603050405020304" pitchFamily="18" charset="0"/>
              </a:rPr>
              <a:pPr fontAlgn="base">
                <a:spcBef>
                  <a:spcPct val="0"/>
                </a:spcBef>
                <a:spcAft>
                  <a:spcPct val="0"/>
                </a:spcAft>
              </a:pPr>
              <a:t>5</a:t>
            </a:fld>
            <a:endParaRPr lang="fr-FR" altLang="fr-F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E82442A-6D93-034F-E02F-479965B0A78D}"/>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B180591-7E1E-461D-46DE-7B512444EA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2532" name="Slide Number Placeholder 3">
            <a:extLst>
              <a:ext uri="{FF2B5EF4-FFF2-40B4-BE49-F238E27FC236}">
                <a16:creationId xmlns:a16="http://schemas.microsoft.com/office/drawing/2014/main" id="{B2151D78-8D94-C086-7929-D90BB664CA0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036942D-530C-425D-ADA7-D1DEAB8E65FC}" type="slidenum">
              <a:rPr lang="fr-FR" altLang="fr-FR" smtClean="0">
                <a:latin typeface="Times New Roman" panose="02020603050405020304" pitchFamily="18" charset="0"/>
              </a:rPr>
              <a:pPr fontAlgn="base">
                <a:spcBef>
                  <a:spcPct val="0"/>
                </a:spcBef>
                <a:spcAft>
                  <a:spcPct val="0"/>
                </a:spcAft>
              </a:pPr>
              <a:t>7</a:t>
            </a:fld>
            <a:endParaRPr lang="fr-FR" altLang="fr-F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755D7B8-3DE7-3DAF-C850-E316A23021DE}"/>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29F5D55B-DEF0-6D9D-8462-AE38A02E74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7652" name="Slide Number Placeholder 3">
            <a:extLst>
              <a:ext uri="{FF2B5EF4-FFF2-40B4-BE49-F238E27FC236}">
                <a16:creationId xmlns:a16="http://schemas.microsoft.com/office/drawing/2014/main" id="{D88CBC9B-6464-0CC9-8DA4-0939ED633A4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C3DDD2A-8893-4FE0-B758-A69D0B8DBDFC}" type="slidenum">
              <a:rPr lang="fr-FR" altLang="fr-FR" smtClean="0">
                <a:latin typeface="Calibri" panose="020F0502020204030204" pitchFamily="34" charset="0"/>
              </a:rPr>
              <a:pPr fontAlgn="base">
                <a:spcBef>
                  <a:spcPct val="0"/>
                </a:spcBef>
                <a:spcAft>
                  <a:spcPct val="0"/>
                </a:spcAft>
              </a:pPr>
              <a:t>11</a:t>
            </a:fld>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766F8BD-B92D-5369-1D38-6D4A2BA77A32}"/>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5CCA4D0B-450A-66D3-BA4D-834CB78B56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3796" name="Slide Number Placeholder 3">
            <a:extLst>
              <a:ext uri="{FF2B5EF4-FFF2-40B4-BE49-F238E27FC236}">
                <a16:creationId xmlns:a16="http://schemas.microsoft.com/office/drawing/2014/main" id="{48E27B8B-C5FB-FE9C-4F3E-1B420A12EF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BB183C5-16AB-4AC2-9398-F0A579D7F6BA}" type="slidenum">
              <a:rPr lang="fr-FR" altLang="fr-FR" smtClean="0">
                <a:latin typeface="Times New Roman" panose="02020603050405020304" pitchFamily="18" charset="0"/>
              </a:rPr>
              <a:pPr fontAlgn="base">
                <a:spcBef>
                  <a:spcPct val="0"/>
                </a:spcBef>
                <a:spcAft>
                  <a:spcPct val="0"/>
                </a:spcAft>
              </a:pPr>
              <a:t>16</a:t>
            </a:fld>
            <a:endParaRPr lang="fr-FR" altLang="fr-F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23F5D50B-CF38-6E4F-037D-B63812A15791}"/>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A6705366-2529-4F1F-8669-C9179D1A7F06}"/>
              </a:ext>
            </a:extLst>
          </p:cNvPr>
          <p:cNvSpPr>
            <a:spLocks noGrp="1"/>
          </p:cNvSpPr>
          <p:nvPr>
            <p:ph type="dt" sz="half" idx="10"/>
          </p:nvPr>
        </p:nvSpPr>
        <p:spPr/>
        <p:txBody>
          <a:bodyPr/>
          <a:lstStyle>
            <a:lvl1pPr>
              <a:defRPr/>
            </a:lvl1pPr>
          </a:lstStyle>
          <a:p>
            <a:pPr>
              <a:defRPr/>
            </a:pPr>
            <a:endParaRPr lang="fr-FR" altLang="fr-FR"/>
          </a:p>
        </p:txBody>
      </p:sp>
      <p:sp>
        <p:nvSpPr>
          <p:cNvPr id="6" name="Footer Placeholder 4">
            <a:extLst>
              <a:ext uri="{FF2B5EF4-FFF2-40B4-BE49-F238E27FC236}">
                <a16:creationId xmlns:a16="http://schemas.microsoft.com/office/drawing/2014/main" id="{A33D90DB-4BBD-0942-289C-3F51E134078B}"/>
              </a:ext>
            </a:extLst>
          </p:cNvPr>
          <p:cNvSpPr>
            <a:spLocks noGrp="1"/>
          </p:cNvSpPr>
          <p:nvPr>
            <p:ph type="ftr" sz="quarter" idx="11"/>
          </p:nvPr>
        </p:nvSpPr>
        <p:spPr>
          <a:xfrm>
            <a:off x="2395538" y="328613"/>
            <a:ext cx="3087687" cy="309562"/>
          </a:xfrm>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40CD961B-6490-8E2F-DE68-11223BD5AACB}"/>
              </a:ext>
            </a:extLst>
          </p:cNvPr>
          <p:cNvSpPr>
            <a:spLocks noGrp="1"/>
          </p:cNvSpPr>
          <p:nvPr>
            <p:ph type="sldNum" sz="quarter" idx="12"/>
          </p:nvPr>
        </p:nvSpPr>
        <p:spPr>
          <a:xfrm>
            <a:off x="1435100" y="798513"/>
            <a:ext cx="801688" cy="504825"/>
          </a:xfrm>
        </p:spPr>
        <p:txBody>
          <a:bodyPr/>
          <a:lstStyle>
            <a:lvl1pPr>
              <a:defRPr/>
            </a:lvl1pPr>
          </a:lstStyle>
          <a:p>
            <a:pPr>
              <a:defRPr/>
            </a:pPr>
            <a:fld id="{418B4D2D-C9D5-4242-A197-218DA78F4182}" type="slidenum">
              <a:rPr lang="fr-FR" altLang="fr-FR"/>
              <a:pPr>
                <a:defRPr/>
              </a:pPr>
              <a:t>‹N°›</a:t>
            </a:fld>
            <a:endParaRPr lang="fr-FR" altLang="fr-FR"/>
          </a:p>
        </p:txBody>
      </p:sp>
    </p:spTree>
    <p:extLst>
      <p:ext uri="{BB962C8B-B14F-4D97-AF65-F5344CB8AC3E}">
        <p14:creationId xmlns:p14="http://schemas.microsoft.com/office/powerpoint/2010/main" val="405183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B2E5A535-140F-D537-B583-7A969156A4FF}"/>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E6DB376-F622-9301-011C-4EC50535DBA5}"/>
              </a:ext>
            </a:extLst>
          </p:cNvPr>
          <p:cNvSpPr>
            <a:spLocks noGrp="1"/>
          </p:cNvSpPr>
          <p:nvPr>
            <p:ph type="dt" sz="half" idx="10"/>
          </p:nvPr>
        </p:nvSpPr>
        <p:spPr/>
        <p:txBody>
          <a:bodyPr/>
          <a:lstStyle>
            <a:lvl1pPr>
              <a:defRPr/>
            </a:lvl1pPr>
          </a:lstStyle>
          <a:p>
            <a:pPr>
              <a:defRPr/>
            </a:pPr>
            <a:endParaRPr lang="fr-FR" altLang="fr-FR"/>
          </a:p>
        </p:txBody>
      </p:sp>
      <p:sp>
        <p:nvSpPr>
          <p:cNvPr id="6" name="Footer Placeholder 4">
            <a:extLst>
              <a:ext uri="{FF2B5EF4-FFF2-40B4-BE49-F238E27FC236}">
                <a16:creationId xmlns:a16="http://schemas.microsoft.com/office/drawing/2014/main" id="{A400060A-6416-20FE-A590-2FA8ECD10F0E}"/>
              </a:ext>
            </a:extLst>
          </p:cNvPr>
          <p:cNvSpPr>
            <a:spLocks noGrp="1"/>
          </p:cNvSpPr>
          <p:nvPr>
            <p:ph type="ftr" sz="quarter" idx="11"/>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E37CA91A-A7BB-F387-17B7-6D41474B4D6B}"/>
              </a:ext>
            </a:extLst>
          </p:cNvPr>
          <p:cNvSpPr>
            <a:spLocks noGrp="1"/>
          </p:cNvSpPr>
          <p:nvPr>
            <p:ph type="sldNum" sz="quarter" idx="12"/>
          </p:nvPr>
        </p:nvSpPr>
        <p:spPr/>
        <p:txBody>
          <a:bodyPr/>
          <a:lstStyle>
            <a:lvl1pPr>
              <a:defRPr/>
            </a:lvl1pPr>
          </a:lstStyle>
          <a:p>
            <a:pPr>
              <a:defRPr/>
            </a:pPr>
            <a:fld id="{24E9EA8E-0724-4779-B1BD-02BD1734EE6A}" type="slidenum">
              <a:rPr lang="fr-FR" altLang="fr-FR"/>
              <a:pPr>
                <a:defRPr/>
              </a:pPr>
              <a:t>‹N°›</a:t>
            </a:fld>
            <a:endParaRPr lang="fr-FR" altLang="fr-FR"/>
          </a:p>
        </p:txBody>
      </p:sp>
    </p:spTree>
    <p:extLst>
      <p:ext uri="{BB962C8B-B14F-4D97-AF65-F5344CB8AC3E}">
        <p14:creationId xmlns:p14="http://schemas.microsoft.com/office/powerpoint/2010/main" val="426483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38EA9EB5-009E-330F-BDDC-285DFC5B115B}"/>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0FC40A0-01D6-70F7-F576-69C81DF12C3A}"/>
              </a:ext>
            </a:extLst>
          </p:cNvPr>
          <p:cNvSpPr>
            <a:spLocks noGrp="1"/>
          </p:cNvSpPr>
          <p:nvPr>
            <p:ph type="dt" sz="half" idx="10"/>
          </p:nvPr>
        </p:nvSpPr>
        <p:spPr/>
        <p:txBody>
          <a:bodyPr/>
          <a:lstStyle>
            <a:lvl1pPr>
              <a:defRPr/>
            </a:lvl1pPr>
          </a:lstStyle>
          <a:p>
            <a:pPr>
              <a:defRPr/>
            </a:pPr>
            <a:endParaRPr lang="fr-FR" altLang="fr-FR"/>
          </a:p>
        </p:txBody>
      </p:sp>
      <p:sp>
        <p:nvSpPr>
          <p:cNvPr id="6" name="Footer Placeholder 4">
            <a:extLst>
              <a:ext uri="{FF2B5EF4-FFF2-40B4-BE49-F238E27FC236}">
                <a16:creationId xmlns:a16="http://schemas.microsoft.com/office/drawing/2014/main" id="{CF3D6FEC-4EBD-3B34-DA32-DF2F9F2B427D}"/>
              </a:ext>
            </a:extLst>
          </p:cNvPr>
          <p:cNvSpPr>
            <a:spLocks noGrp="1"/>
          </p:cNvSpPr>
          <p:nvPr>
            <p:ph type="ftr" sz="quarter" idx="11"/>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666FD77C-F98D-8D5D-2B9B-49095C7DBB0A}"/>
              </a:ext>
            </a:extLst>
          </p:cNvPr>
          <p:cNvSpPr>
            <a:spLocks noGrp="1"/>
          </p:cNvSpPr>
          <p:nvPr>
            <p:ph type="sldNum" sz="quarter" idx="12"/>
          </p:nvPr>
        </p:nvSpPr>
        <p:spPr/>
        <p:txBody>
          <a:bodyPr/>
          <a:lstStyle>
            <a:lvl1pPr>
              <a:defRPr/>
            </a:lvl1pPr>
          </a:lstStyle>
          <a:p>
            <a:pPr>
              <a:defRPr/>
            </a:pPr>
            <a:fld id="{97F0921E-FFB0-4291-8E2C-1DC06A7B3421}" type="slidenum">
              <a:rPr lang="fr-FR" altLang="fr-FR"/>
              <a:pPr>
                <a:defRPr/>
              </a:pPr>
              <a:t>‹N°›</a:t>
            </a:fld>
            <a:endParaRPr lang="fr-FR" altLang="fr-FR"/>
          </a:p>
        </p:txBody>
      </p:sp>
    </p:spTree>
    <p:extLst>
      <p:ext uri="{BB962C8B-B14F-4D97-AF65-F5344CB8AC3E}">
        <p14:creationId xmlns:p14="http://schemas.microsoft.com/office/powerpoint/2010/main" val="99862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92A3632-3B08-664A-01AE-FF71C16697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dirty="0"/>
          </a:p>
        </p:txBody>
      </p:sp>
    </p:spTree>
    <p:extLst>
      <p:ext uri="{BB962C8B-B14F-4D97-AF65-F5344CB8AC3E}">
        <p14:creationId xmlns:p14="http://schemas.microsoft.com/office/powerpoint/2010/main" val="241594356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2BA8BCA8-B399-989C-99AF-389BD511A95F}"/>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B5FA660-46F1-0D90-F00C-53E5CF2D8965}"/>
              </a:ext>
            </a:extLst>
          </p:cNvPr>
          <p:cNvSpPr>
            <a:spLocks noGrp="1"/>
          </p:cNvSpPr>
          <p:nvPr>
            <p:ph type="dt" sz="half" idx="10"/>
          </p:nvPr>
        </p:nvSpPr>
        <p:spPr/>
        <p:txBody>
          <a:bodyPr/>
          <a:lstStyle>
            <a:lvl1pPr>
              <a:defRPr/>
            </a:lvl1pPr>
          </a:lstStyle>
          <a:p>
            <a:pPr>
              <a:defRPr/>
            </a:pPr>
            <a:endParaRPr lang="fr-FR" altLang="fr-FR"/>
          </a:p>
        </p:txBody>
      </p:sp>
      <p:sp>
        <p:nvSpPr>
          <p:cNvPr id="6" name="Footer Placeholder 4">
            <a:extLst>
              <a:ext uri="{FF2B5EF4-FFF2-40B4-BE49-F238E27FC236}">
                <a16:creationId xmlns:a16="http://schemas.microsoft.com/office/drawing/2014/main" id="{E2965180-9FB2-586F-178E-8E24D9D70872}"/>
              </a:ext>
            </a:extLst>
          </p:cNvPr>
          <p:cNvSpPr>
            <a:spLocks noGrp="1"/>
          </p:cNvSpPr>
          <p:nvPr>
            <p:ph type="ftr" sz="quarter" idx="11"/>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EEDDF26F-C3B2-1C30-8C69-BC6BE3D73CCC}"/>
              </a:ext>
            </a:extLst>
          </p:cNvPr>
          <p:cNvSpPr>
            <a:spLocks noGrp="1"/>
          </p:cNvSpPr>
          <p:nvPr>
            <p:ph type="sldNum" sz="quarter" idx="12"/>
          </p:nvPr>
        </p:nvSpPr>
        <p:spPr/>
        <p:txBody>
          <a:bodyPr/>
          <a:lstStyle>
            <a:lvl1pPr>
              <a:defRPr/>
            </a:lvl1pPr>
          </a:lstStyle>
          <a:p>
            <a:pPr>
              <a:defRPr/>
            </a:pPr>
            <a:fld id="{C58E19EB-3504-4244-B052-6A533B402DC8}" type="slidenum">
              <a:rPr lang="fr-FR" altLang="fr-FR"/>
              <a:pPr>
                <a:defRPr/>
              </a:pPr>
              <a:t>‹N°›</a:t>
            </a:fld>
            <a:endParaRPr lang="fr-FR" altLang="fr-FR"/>
          </a:p>
        </p:txBody>
      </p:sp>
    </p:spTree>
    <p:extLst>
      <p:ext uri="{BB962C8B-B14F-4D97-AF65-F5344CB8AC3E}">
        <p14:creationId xmlns:p14="http://schemas.microsoft.com/office/powerpoint/2010/main" val="136925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1A9A92E4-3F6B-0322-E917-2B493BA9785D}"/>
              </a:ext>
            </a:extLst>
          </p:cNvPr>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18039F7-983C-7D47-2E54-8FBA064328ED}"/>
              </a:ext>
            </a:extLst>
          </p:cNvPr>
          <p:cNvSpPr>
            <a:spLocks noGrp="1"/>
          </p:cNvSpPr>
          <p:nvPr>
            <p:ph type="dt" sz="half" idx="10"/>
          </p:nvPr>
        </p:nvSpPr>
        <p:spPr/>
        <p:txBody>
          <a:bodyPr/>
          <a:lstStyle>
            <a:lvl1pPr>
              <a:defRPr/>
            </a:lvl1pPr>
          </a:lstStyle>
          <a:p>
            <a:pPr>
              <a:defRPr/>
            </a:pPr>
            <a:endParaRPr lang="fr-FR" altLang="fr-FR"/>
          </a:p>
        </p:txBody>
      </p:sp>
      <p:sp>
        <p:nvSpPr>
          <p:cNvPr id="6" name="Footer Placeholder 4">
            <a:extLst>
              <a:ext uri="{FF2B5EF4-FFF2-40B4-BE49-F238E27FC236}">
                <a16:creationId xmlns:a16="http://schemas.microsoft.com/office/drawing/2014/main" id="{D31C1346-56C2-1904-6324-CB160B174EDB}"/>
              </a:ext>
            </a:extLst>
          </p:cNvPr>
          <p:cNvSpPr>
            <a:spLocks noGrp="1"/>
          </p:cNvSpPr>
          <p:nvPr>
            <p:ph type="ftr" sz="quarter" idx="11"/>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51C67B5B-1338-6A01-2EE2-7764C620E2F2}"/>
              </a:ext>
            </a:extLst>
          </p:cNvPr>
          <p:cNvSpPr>
            <a:spLocks noGrp="1"/>
          </p:cNvSpPr>
          <p:nvPr>
            <p:ph type="sldNum" sz="quarter" idx="12"/>
          </p:nvPr>
        </p:nvSpPr>
        <p:spPr/>
        <p:txBody>
          <a:bodyPr/>
          <a:lstStyle>
            <a:lvl1pPr>
              <a:defRPr/>
            </a:lvl1pPr>
          </a:lstStyle>
          <a:p>
            <a:pPr>
              <a:defRPr/>
            </a:pPr>
            <a:fld id="{E6E2C218-1E29-49D9-9FBC-A6088F48E999}" type="slidenum">
              <a:rPr lang="fr-FR" altLang="fr-FR"/>
              <a:pPr>
                <a:defRPr/>
              </a:pPr>
              <a:t>‹N°›</a:t>
            </a:fld>
            <a:endParaRPr lang="fr-FR" altLang="fr-FR"/>
          </a:p>
        </p:txBody>
      </p:sp>
    </p:spTree>
    <p:extLst>
      <p:ext uri="{BB962C8B-B14F-4D97-AF65-F5344CB8AC3E}">
        <p14:creationId xmlns:p14="http://schemas.microsoft.com/office/powerpoint/2010/main" val="301970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2">
            <a:extLst>
              <a:ext uri="{FF2B5EF4-FFF2-40B4-BE49-F238E27FC236}">
                <a16:creationId xmlns:a16="http://schemas.microsoft.com/office/drawing/2014/main" id="{1285B9E2-4F50-3158-4E8F-E39ADD3D5BAC}"/>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89CFB616-DAFC-4A55-2316-CA34C7188C3F}"/>
              </a:ext>
            </a:extLst>
          </p:cNvPr>
          <p:cNvSpPr>
            <a:spLocks noGrp="1"/>
          </p:cNvSpPr>
          <p:nvPr>
            <p:ph type="dt" sz="half" idx="10"/>
          </p:nvPr>
        </p:nvSpPr>
        <p:spPr/>
        <p:txBody>
          <a:bodyPr/>
          <a:lstStyle>
            <a:lvl1pPr>
              <a:defRPr/>
            </a:lvl1pPr>
          </a:lstStyle>
          <a:p>
            <a:pPr>
              <a:defRPr/>
            </a:pPr>
            <a:endParaRPr lang="fr-FR" altLang="fr-FR"/>
          </a:p>
        </p:txBody>
      </p:sp>
      <p:sp>
        <p:nvSpPr>
          <p:cNvPr id="7" name="Footer Placeholder 5">
            <a:extLst>
              <a:ext uri="{FF2B5EF4-FFF2-40B4-BE49-F238E27FC236}">
                <a16:creationId xmlns:a16="http://schemas.microsoft.com/office/drawing/2014/main" id="{E2F4B0A3-D639-CF24-3787-D8E9BDD40670}"/>
              </a:ext>
            </a:extLst>
          </p:cNvPr>
          <p:cNvSpPr>
            <a:spLocks noGrp="1"/>
          </p:cNvSpPr>
          <p:nvPr>
            <p:ph type="ftr" sz="quarter" idx="11"/>
          </p:nvPr>
        </p:nvSpPr>
        <p:spPr/>
        <p:txBody>
          <a:bodyPr/>
          <a:lstStyle>
            <a:lvl1pPr>
              <a:defRPr/>
            </a:lvl1pPr>
          </a:lstStyle>
          <a:p>
            <a:pPr>
              <a:defRPr/>
            </a:pPr>
            <a:endParaRPr lang="fr-FR" altLang="fr-FR"/>
          </a:p>
        </p:txBody>
      </p:sp>
      <p:sp>
        <p:nvSpPr>
          <p:cNvPr id="8" name="Slide Number Placeholder 6">
            <a:extLst>
              <a:ext uri="{FF2B5EF4-FFF2-40B4-BE49-F238E27FC236}">
                <a16:creationId xmlns:a16="http://schemas.microsoft.com/office/drawing/2014/main" id="{E8691323-11F3-3E09-9213-B71248D25095}"/>
              </a:ext>
            </a:extLst>
          </p:cNvPr>
          <p:cNvSpPr>
            <a:spLocks noGrp="1"/>
          </p:cNvSpPr>
          <p:nvPr>
            <p:ph type="sldNum" sz="quarter" idx="12"/>
          </p:nvPr>
        </p:nvSpPr>
        <p:spPr/>
        <p:txBody>
          <a:bodyPr/>
          <a:lstStyle>
            <a:lvl1pPr>
              <a:defRPr/>
            </a:lvl1pPr>
          </a:lstStyle>
          <a:p>
            <a:pPr>
              <a:defRPr/>
            </a:pPr>
            <a:fld id="{C0D4EF9F-050A-4ABE-A95B-04DD5389F5C7}" type="slidenum">
              <a:rPr lang="fr-FR" altLang="fr-FR"/>
              <a:pPr>
                <a:defRPr/>
              </a:pPr>
              <a:t>‹N°›</a:t>
            </a:fld>
            <a:endParaRPr lang="fr-FR" altLang="fr-FR"/>
          </a:p>
        </p:txBody>
      </p:sp>
    </p:spTree>
    <p:extLst>
      <p:ext uri="{BB962C8B-B14F-4D97-AF65-F5344CB8AC3E}">
        <p14:creationId xmlns:p14="http://schemas.microsoft.com/office/powerpoint/2010/main" val="132199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2">
            <a:extLst>
              <a:ext uri="{FF2B5EF4-FFF2-40B4-BE49-F238E27FC236}">
                <a16:creationId xmlns:a16="http://schemas.microsoft.com/office/drawing/2014/main" id="{934970F0-37B5-CE5D-E66C-576491775D48}"/>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F3A4EC84-C49B-ACC3-CF80-2766EF5152E1}"/>
              </a:ext>
            </a:extLst>
          </p:cNvPr>
          <p:cNvSpPr>
            <a:spLocks noGrp="1"/>
          </p:cNvSpPr>
          <p:nvPr>
            <p:ph type="dt" sz="half" idx="10"/>
          </p:nvPr>
        </p:nvSpPr>
        <p:spPr/>
        <p:txBody>
          <a:bodyPr/>
          <a:lstStyle>
            <a:lvl1pPr>
              <a:defRPr/>
            </a:lvl1pPr>
          </a:lstStyle>
          <a:p>
            <a:pPr>
              <a:defRPr/>
            </a:pPr>
            <a:endParaRPr lang="fr-FR" altLang="fr-FR"/>
          </a:p>
        </p:txBody>
      </p:sp>
      <p:sp>
        <p:nvSpPr>
          <p:cNvPr id="9" name="Footer Placeholder 7">
            <a:extLst>
              <a:ext uri="{FF2B5EF4-FFF2-40B4-BE49-F238E27FC236}">
                <a16:creationId xmlns:a16="http://schemas.microsoft.com/office/drawing/2014/main" id="{32A1374E-ED18-DEBA-C6B4-E6258766567C}"/>
              </a:ext>
            </a:extLst>
          </p:cNvPr>
          <p:cNvSpPr>
            <a:spLocks noGrp="1"/>
          </p:cNvSpPr>
          <p:nvPr>
            <p:ph type="ftr" sz="quarter" idx="11"/>
          </p:nvPr>
        </p:nvSpPr>
        <p:spPr/>
        <p:txBody>
          <a:bodyPr/>
          <a:lstStyle>
            <a:lvl1pPr>
              <a:defRPr/>
            </a:lvl1pPr>
          </a:lstStyle>
          <a:p>
            <a:pPr>
              <a:defRPr/>
            </a:pPr>
            <a:endParaRPr lang="fr-FR" altLang="fr-FR"/>
          </a:p>
        </p:txBody>
      </p:sp>
      <p:sp>
        <p:nvSpPr>
          <p:cNvPr id="10" name="Slide Number Placeholder 8">
            <a:extLst>
              <a:ext uri="{FF2B5EF4-FFF2-40B4-BE49-F238E27FC236}">
                <a16:creationId xmlns:a16="http://schemas.microsoft.com/office/drawing/2014/main" id="{63012A97-01AC-C226-E71F-CE51DE4D072A}"/>
              </a:ext>
            </a:extLst>
          </p:cNvPr>
          <p:cNvSpPr>
            <a:spLocks noGrp="1"/>
          </p:cNvSpPr>
          <p:nvPr>
            <p:ph type="sldNum" sz="quarter" idx="12"/>
          </p:nvPr>
        </p:nvSpPr>
        <p:spPr/>
        <p:txBody>
          <a:bodyPr/>
          <a:lstStyle>
            <a:lvl1pPr>
              <a:defRPr/>
            </a:lvl1pPr>
          </a:lstStyle>
          <a:p>
            <a:pPr>
              <a:defRPr/>
            </a:pPr>
            <a:fld id="{8A57EB2C-C73F-42D0-B9F4-8557F7F792E4}" type="slidenum">
              <a:rPr lang="fr-FR" altLang="fr-FR"/>
              <a:pPr>
                <a:defRPr/>
              </a:pPr>
              <a:t>‹N°›</a:t>
            </a:fld>
            <a:endParaRPr lang="fr-FR" altLang="fr-FR"/>
          </a:p>
        </p:txBody>
      </p:sp>
    </p:spTree>
    <p:extLst>
      <p:ext uri="{BB962C8B-B14F-4D97-AF65-F5344CB8AC3E}">
        <p14:creationId xmlns:p14="http://schemas.microsoft.com/office/powerpoint/2010/main" val="28654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AE8E8C5-F560-8F55-C71D-A1FB9FB5AEEB}"/>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F1B150CC-47B6-3D19-59D6-10ADC0E9BC5B}"/>
              </a:ext>
            </a:extLst>
          </p:cNvPr>
          <p:cNvSpPr>
            <a:spLocks noGrp="1"/>
          </p:cNvSpPr>
          <p:nvPr>
            <p:ph type="dt" sz="half" idx="10"/>
          </p:nvPr>
        </p:nvSpPr>
        <p:spPr/>
        <p:txBody>
          <a:bodyPr/>
          <a:lstStyle>
            <a:lvl1pPr>
              <a:defRPr/>
            </a:lvl1pPr>
          </a:lstStyle>
          <a:p>
            <a:pPr>
              <a:defRPr/>
            </a:pPr>
            <a:endParaRPr lang="fr-FR" altLang="fr-FR"/>
          </a:p>
        </p:txBody>
      </p:sp>
      <p:sp>
        <p:nvSpPr>
          <p:cNvPr id="5" name="Footer Placeholder 3">
            <a:extLst>
              <a:ext uri="{FF2B5EF4-FFF2-40B4-BE49-F238E27FC236}">
                <a16:creationId xmlns:a16="http://schemas.microsoft.com/office/drawing/2014/main" id="{A54470C0-CBF6-7329-D452-52000EE0D4A3}"/>
              </a:ext>
            </a:extLst>
          </p:cNvPr>
          <p:cNvSpPr>
            <a:spLocks noGrp="1"/>
          </p:cNvSpPr>
          <p:nvPr>
            <p:ph type="ftr" sz="quarter" idx="11"/>
          </p:nvPr>
        </p:nvSpPr>
        <p:spPr/>
        <p:txBody>
          <a:bodyPr/>
          <a:lstStyle>
            <a:lvl1pPr>
              <a:defRPr/>
            </a:lvl1pPr>
          </a:lstStyle>
          <a:p>
            <a:pPr>
              <a:defRPr/>
            </a:pPr>
            <a:endParaRPr lang="fr-FR" altLang="fr-FR"/>
          </a:p>
        </p:txBody>
      </p:sp>
      <p:sp>
        <p:nvSpPr>
          <p:cNvPr id="6" name="Slide Number Placeholder 4">
            <a:extLst>
              <a:ext uri="{FF2B5EF4-FFF2-40B4-BE49-F238E27FC236}">
                <a16:creationId xmlns:a16="http://schemas.microsoft.com/office/drawing/2014/main" id="{233F4EDC-B6C7-E0F8-15E0-CF22EF7B92C0}"/>
              </a:ext>
            </a:extLst>
          </p:cNvPr>
          <p:cNvSpPr>
            <a:spLocks noGrp="1"/>
          </p:cNvSpPr>
          <p:nvPr>
            <p:ph type="sldNum" sz="quarter" idx="12"/>
          </p:nvPr>
        </p:nvSpPr>
        <p:spPr/>
        <p:txBody>
          <a:bodyPr/>
          <a:lstStyle>
            <a:lvl1pPr>
              <a:defRPr/>
            </a:lvl1pPr>
          </a:lstStyle>
          <a:p>
            <a:pPr>
              <a:defRPr/>
            </a:pPr>
            <a:fld id="{BC1EE99A-A3FA-48DF-94D7-8BEBC9F07AEC}" type="slidenum">
              <a:rPr lang="fr-FR" altLang="fr-FR"/>
              <a:pPr>
                <a:defRPr/>
              </a:pPr>
              <a:t>‹N°›</a:t>
            </a:fld>
            <a:endParaRPr lang="fr-FR" altLang="fr-FR"/>
          </a:p>
        </p:txBody>
      </p:sp>
    </p:spTree>
    <p:extLst>
      <p:ext uri="{BB962C8B-B14F-4D97-AF65-F5344CB8AC3E}">
        <p14:creationId xmlns:p14="http://schemas.microsoft.com/office/powerpoint/2010/main" val="162479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2A678F-5BE1-D4E5-1813-5DC1257A8EDA}"/>
              </a:ext>
            </a:extLst>
          </p:cNvPr>
          <p:cNvSpPr>
            <a:spLocks noGrp="1"/>
          </p:cNvSpPr>
          <p:nvPr>
            <p:ph type="dt" sz="half" idx="10"/>
          </p:nvPr>
        </p:nvSpPr>
        <p:spPr/>
        <p:txBody>
          <a:bodyPr/>
          <a:lstStyle>
            <a:lvl1pPr>
              <a:defRPr/>
            </a:lvl1pPr>
          </a:lstStyle>
          <a:p>
            <a:pPr>
              <a:defRPr/>
            </a:pPr>
            <a:endParaRPr lang="fr-FR" altLang="fr-FR"/>
          </a:p>
        </p:txBody>
      </p:sp>
      <p:sp>
        <p:nvSpPr>
          <p:cNvPr id="3" name="Footer Placeholder 4">
            <a:extLst>
              <a:ext uri="{FF2B5EF4-FFF2-40B4-BE49-F238E27FC236}">
                <a16:creationId xmlns:a16="http://schemas.microsoft.com/office/drawing/2014/main" id="{FB0129A1-EED4-BD2C-E2FE-727A57DB8442}"/>
              </a:ext>
            </a:extLst>
          </p:cNvPr>
          <p:cNvSpPr>
            <a:spLocks noGrp="1"/>
          </p:cNvSpPr>
          <p:nvPr>
            <p:ph type="ftr" sz="quarter" idx="11"/>
          </p:nvPr>
        </p:nvSpPr>
        <p:spPr/>
        <p:txBody>
          <a:bodyPr/>
          <a:lstStyle>
            <a:lvl1pPr>
              <a:defRPr/>
            </a:lvl1pPr>
          </a:lstStyle>
          <a:p>
            <a:pPr>
              <a:defRPr/>
            </a:pPr>
            <a:endParaRPr lang="fr-FR" altLang="fr-FR"/>
          </a:p>
        </p:txBody>
      </p:sp>
      <p:sp>
        <p:nvSpPr>
          <p:cNvPr id="4" name="Slide Number Placeholder 5">
            <a:extLst>
              <a:ext uri="{FF2B5EF4-FFF2-40B4-BE49-F238E27FC236}">
                <a16:creationId xmlns:a16="http://schemas.microsoft.com/office/drawing/2014/main" id="{9DB91F78-8620-FC4F-7C71-D37F69C3FC0A}"/>
              </a:ext>
            </a:extLst>
          </p:cNvPr>
          <p:cNvSpPr>
            <a:spLocks noGrp="1"/>
          </p:cNvSpPr>
          <p:nvPr>
            <p:ph type="sldNum" sz="quarter" idx="12"/>
          </p:nvPr>
        </p:nvSpPr>
        <p:spPr/>
        <p:txBody>
          <a:bodyPr/>
          <a:lstStyle>
            <a:lvl1pPr>
              <a:defRPr/>
            </a:lvl1pPr>
          </a:lstStyle>
          <a:p>
            <a:pPr>
              <a:defRPr/>
            </a:pPr>
            <a:fld id="{F6CF3806-F0A9-40E1-94B7-4B419B7D5401}" type="slidenum">
              <a:rPr lang="fr-FR" altLang="fr-FR"/>
              <a:pPr>
                <a:defRPr/>
              </a:pPr>
              <a:t>‹N°›</a:t>
            </a:fld>
            <a:endParaRPr lang="fr-FR" altLang="fr-FR"/>
          </a:p>
        </p:txBody>
      </p:sp>
    </p:spTree>
    <p:extLst>
      <p:ext uri="{BB962C8B-B14F-4D97-AF65-F5344CB8AC3E}">
        <p14:creationId xmlns:p14="http://schemas.microsoft.com/office/powerpoint/2010/main" val="337732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2">
            <a:extLst>
              <a:ext uri="{FF2B5EF4-FFF2-40B4-BE49-F238E27FC236}">
                <a16:creationId xmlns:a16="http://schemas.microsoft.com/office/drawing/2014/main" id="{8A0B0772-6F28-98B2-0A8F-AE112257FD6A}"/>
              </a:ext>
            </a:extLst>
          </p:cNvPr>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417510C7-B1EB-EC9F-7FAB-55F726FA14A5}"/>
              </a:ext>
            </a:extLst>
          </p:cNvPr>
          <p:cNvSpPr>
            <a:spLocks noGrp="1"/>
          </p:cNvSpPr>
          <p:nvPr>
            <p:ph type="dt" sz="half" idx="10"/>
          </p:nvPr>
        </p:nvSpPr>
        <p:spPr/>
        <p:txBody>
          <a:bodyPr/>
          <a:lstStyle>
            <a:lvl1pPr>
              <a:defRPr/>
            </a:lvl1pPr>
          </a:lstStyle>
          <a:p>
            <a:pPr>
              <a:defRPr/>
            </a:pPr>
            <a:endParaRPr lang="fr-FR" altLang="fr-FR"/>
          </a:p>
        </p:txBody>
      </p:sp>
      <p:sp>
        <p:nvSpPr>
          <p:cNvPr id="7" name="Footer Placeholder 5">
            <a:extLst>
              <a:ext uri="{FF2B5EF4-FFF2-40B4-BE49-F238E27FC236}">
                <a16:creationId xmlns:a16="http://schemas.microsoft.com/office/drawing/2014/main" id="{557AB9F0-41D0-ABBB-7960-436C63299B8E}"/>
              </a:ext>
            </a:extLst>
          </p:cNvPr>
          <p:cNvSpPr>
            <a:spLocks noGrp="1"/>
          </p:cNvSpPr>
          <p:nvPr>
            <p:ph type="ftr" sz="quarter" idx="11"/>
          </p:nvPr>
        </p:nvSpPr>
        <p:spPr/>
        <p:txBody>
          <a:bodyPr/>
          <a:lstStyle>
            <a:lvl1pPr>
              <a:defRPr/>
            </a:lvl1pPr>
          </a:lstStyle>
          <a:p>
            <a:pPr>
              <a:defRPr/>
            </a:pPr>
            <a:endParaRPr lang="fr-FR" altLang="fr-FR"/>
          </a:p>
        </p:txBody>
      </p:sp>
      <p:sp>
        <p:nvSpPr>
          <p:cNvPr id="8" name="Slide Number Placeholder 6">
            <a:extLst>
              <a:ext uri="{FF2B5EF4-FFF2-40B4-BE49-F238E27FC236}">
                <a16:creationId xmlns:a16="http://schemas.microsoft.com/office/drawing/2014/main" id="{707D4EB9-E2E7-1011-6AEC-3A63B3F823B1}"/>
              </a:ext>
            </a:extLst>
          </p:cNvPr>
          <p:cNvSpPr>
            <a:spLocks noGrp="1"/>
          </p:cNvSpPr>
          <p:nvPr>
            <p:ph type="sldNum" sz="quarter" idx="12"/>
          </p:nvPr>
        </p:nvSpPr>
        <p:spPr/>
        <p:txBody>
          <a:bodyPr/>
          <a:lstStyle>
            <a:lvl1pPr>
              <a:defRPr/>
            </a:lvl1pPr>
          </a:lstStyle>
          <a:p>
            <a:pPr>
              <a:defRPr/>
            </a:pPr>
            <a:fld id="{767730B7-FEBE-4742-8FFA-A66E931409A6}" type="slidenum">
              <a:rPr lang="fr-FR" altLang="fr-FR"/>
              <a:pPr>
                <a:defRPr/>
              </a:pPr>
              <a:t>‹N°›</a:t>
            </a:fld>
            <a:endParaRPr lang="fr-FR" altLang="fr-FR"/>
          </a:p>
        </p:txBody>
      </p:sp>
    </p:spTree>
    <p:extLst>
      <p:ext uri="{BB962C8B-B14F-4D97-AF65-F5344CB8AC3E}">
        <p14:creationId xmlns:p14="http://schemas.microsoft.com/office/powerpoint/2010/main" val="189221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E2727745-A170-D1A3-FD52-7CFF99F444C8}"/>
              </a:ext>
            </a:extLst>
          </p:cNvPr>
          <p:cNvGrpSpPr>
            <a:grpSpLocks/>
          </p:cNvGrpSpPr>
          <p:nvPr/>
        </p:nvGrpSpPr>
        <p:grpSpPr bwMode="auto">
          <a:xfrm>
            <a:off x="4995863" y="482600"/>
            <a:ext cx="3511550" cy="5148263"/>
            <a:chOff x="6852919" y="583365"/>
            <a:chExt cx="4681849" cy="5181928"/>
          </a:xfrm>
        </p:grpSpPr>
        <p:sp>
          <p:nvSpPr>
            <p:cNvPr id="6" name="Rectangle 5">
              <a:extLst>
                <a:ext uri="{FF2B5EF4-FFF2-40B4-BE49-F238E27FC236}">
                  <a16:creationId xmlns:a16="http://schemas.microsoft.com/office/drawing/2014/main" id="{F1DF1720-4F33-B151-9916-97A003FCE532}"/>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AA0AF40B-0E38-480A-A289-CC5A7A166752}"/>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8">
            <a:extLst>
              <a:ext uri="{FF2B5EF4-FFF2-40B4-BE49-F238E27FC236}">
                <a16:creationId xmlns:a16="http://schemas.microsoft.com/office/drawing/2014/main" id="{35B0CD8B-7417-86EF-431C-D984642BB24B}"/>
              </a:ext>
            </a:extLst>
          </p:cNvPr>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4">
            <a:extLst>
              <a:ext uri="{FF2B5EF4-FFF2-40B4-BE49-F238E27FC236}">
                <a16:creationId xmlns:a16="http://schemas.microsoft.com/office/drawing/2014/main" id="{071974AF-E7E3-4F97-A98D-658D964CE195}"/>
              </a:ext>
            </a:extLst>
          </p:cNvPr>
          <p:cNvSpPr>
            <a:spLocks noGrp="1"/>
          </p:cNvSpPr>
          <p:nvPr>
            <p:ph type="dt" sz="half" idx="10"/>
          </p:nvPr>
        </p:nvSpPr>
        <p:spPr>
          <a:xfrm>
            <a:off x="1436688" y="5470525"/>
            <a:ext cx="3252787" cy="319088"/>
          </a:xfrm>
        </p:spPr>
        <p:txBody>
          <a:bodyPr/>
          <a:lstStyle>
            <a:lvl1pPr algn="l">
              <a:defRPr/>
            </a:lvl1pPr>
          </a:lstStyle>
          <a:p>
            <a:pPr>
              <a:defRPr/>
            </a:pPr>
            <a:endParaRPr lang="fr-FR" altLang="fr-FR"/>
          </a:p>
        </p:txBody>
      </p:sp>
      <p:sp>
        <p:nvSpPr>
          <p:cNvPr id="10" name="Footer Placeholder 5">
            <a:extLst>
              <a:ext uri="{FF2B5EF4-FFF2-40B4-BE49-F238E27FC236}">
                <a16:creationId xmlns:a16="http://schemas.microsoft.com/office/drawing/2014/main" id="{02027426-E068-3C47-8CCA-5A356ABA16B7}"/>
              </a:ext>
            </a:extLst>
          </p:cNvPr>
          <p:cNvSpPr>
            <a:spLocks noGrp="1"/>
          </p:cNvSpPr>
          <p:nvPr>
            <p:ph type="ftr" sz="quarter" idx="11"/>
          </p:nvPr>
        </p:nvSpPr>
        <p:spPr>
          <a:xfrm>
            <a:off x="1438275" y="319088"/>
            <a:ext cx="3251200" cy="320675"/>
          </a:xfrm>
        </p:spPr>
        <p:txBody>
          <a:bodyPr/>
          <a:lstStyle>
            <a:lvl1pPr>
              <a:defRPr/>
            </a:lvl1pPr>
          </a:lstStyle>
          <a:p>
            <a:pPr>
              <a:defRPr/>
            </a:pPr>
            <a:endParaRPr lang="fr-FR" altLang="fr-FR"/>
          </a:p>
        </p:txBody>
      </p:sp>
      <p:sp>
        <p:nvSpPr>
          <p:cNvPr id="11" name="Slide Number Placeholder 6">
            <a:extLst>
              <a:ext uri="{FF2B5EF4-FFF2-40B4-BE49-F238E27FC236}">
                <a16:creationId xmlns:a16="http://schemas.microsoft.com/office/drawing/2014/main" id="{BFFBC953-9AD6-ED76-EA49-D08CE9FF07AC}"/>
              </a:ext>
            </a:extLst>
          </p:cNvPr>
          <p:cNvSpPr>
            <a:spLocks noGrp="1"/>
          </p:cNvSpPr>
          <p:nvPr>
            <p:ph type="sldNum" sz="quarter" idx="12"/>
          </p:nvPr>
        </p:nvSpPr>
        <p:spPr/>
        <p:txBody>
          <a:bodyPr/>
          <a:lstStyle>
            <a:lvl1pPr>
              <a:defRPr/>
            </a:lvl1pPr>
          </a:lstStyle>
          <a:p>
            <a:pPr>
              <a:defRPr/>
            </a:pPr>
            <a:fld id="{B9134AE1-7D33-4A9D-9D00-FF5EEED8B004}" type="slidenum">
              <a:rPr lang="fr-FR" altLang="fr-FR"/>
              <a:pPr>
                <a:defRPr/>
              </a:pPr>
              <a:t>‹N°›</a:t>
            </a:fld>
            <a:endParaRPr lang="fr-FR" altLang="fr-FR"/>
          </a:p>
        </p:txBody>
      </p:sp>
    </p:spTree>
    <p:extLst>
      <p:ext uri="{BB962C8B-B14F-4D97-AF65-F5344CB8AC3E}">
        <p14:creationId xmlns:p14="http://schemas.microsoft.com/office/powerpoint/2010/main" val="313446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F69480-EFBE-E588-99F9-73B403B31323}"/>
              </a:ext>
            </a:extLst>
          </p:cNvPr>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a:extLst>
              <a:ext uri="{FF2B5EF4-FFF2-40B4-BE49-F238E27FC236}">
                <a16:creationId xmlns:a16="http://schemas.microsoft.com/office/drawing/2014/main" id="{C4045CB5-69F0-7EEA-CB6D-1B13A4FAE8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0262D789-D557-91E2-DC7B-04F71B42036B}"/>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47516AF3-E8F3-0E9E-0D04-D8E22B3C1856}"/>
              </a:ext>
            </a:extLst>
          </p:cNvPr>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30" name="Text Placeholder 2">
            <a:extLst>
              <a:ext uri="{FF2B5EF4-FFF2-40B4-BE49-F238E27FC236}">
                <a16:creationId xmlns:a16="http://schemas.microsoft.com/office/drawing/2014/main" id="{F4A35DD4-BB9C-BAA8-94B7-E11CCF3C0AA2}"/>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1CA0959-A9F6-47EF-4ACF-5F828D5AB749}"/>
              </a:ext>
            </a:extLst>
          </p:cNvPr>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fr-FR" altLang="fr-FR"/>
          </a:p>
        </p:txBody>
      </p:sp>
      <p:sp>
        <p:nvSpPr>
          <p:cNvPr id="5" name="Footer Placeholder 4">
            <a:extLst>
              <a:ext uri="{FF2B5EF4-FFF2-40B4-BE49-F238E27FC236}">
                <a16:creationId xmlns:a16="http://schemas.microsoft.com/office/drawing/2014/main" id="{A2B78D42-17C6-50FD-49BD-FE89FF3FA411}"/>
              </a:ext>
            </a:extLst>
          </p:cNvPr>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fr-FR" altLang="fr-FR"/>
          </a:p>
        </p:txBody>
      </p:sp>
      <p:sp>
        <p:nvSpPr>
          <p:cNvPr id="6" name="Slide Number Placeholder 5">
            <a:extLst>
              <a:ext uri="{FF2B5EF4-FFF2-40B4-BE49-F238E27FC236}">
                <a16:creationId xmlns:a16="http://schemas.microsoft.com/office/drawing/2014/main" id="{50D3AA06-7A7D-1779-BC08-E05653C98F9B}"/>
              </a:ext>
            </a:extLst>
          </p:cNvPr>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93D6CFE9-83F6-4334-9D9B-D8EF3D0BED5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446" r:id="rId1"/>
    <p:sldLayoutId id="2147485447" r:id="rId2"/>
    <p:sldLayoutId id="2147485448" r:id="rId3"/>
    <p:sldLayoutId id="2147485449" r:id="rId4"/>
    <p:sldLayoutId id="2147485450" r:id="rId5"/>
    <p:sldLayoutId id="2147485451" r:id="rId6"/>
    <p:sldLayoutId id="2147485445" r:id="rId7"/>
    <p:sldLayoutId id="2147485452" r:id="rId8"/>
    <p:sldLayoutId id="2147485453" r:id="rId9"/>
    <p:sldLayoutId id="2147485454" r:id="rId10"/>
    <p:sldLayoutId id="2147485455" r:id="rId11"/>
    <p:sldLayoutId id="2147485456" r:id="rId12"/>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269B5E8D-11FA-A630-0AB7-CA855FE4A2CA}"/>
              </a:ext>
            </a:extLst>
          </p:cNvPr>
          <p:cNvSpPr>
            <a:spLocks noGrp="1" noChangeArrowheads="1"/>
          </p:cNvSpPr>
          <p:nvPr>
            <p:ph idx="1"/>
          </p:nvPr>
        </p:nvSpPr>
        <p:spPr>
          <a:xfrm>
            <a:off x="1116013" y="279400"/>
            <a:ext cx="7272337" cy="3816350"/>
          </a:xfrm>
        </p:spPr>
        <p:txBody>
          <a:bodyPr/>
          <a:lstStyle/>
          <a:p>
            <a:pPr marL="0" indent="0" algn="ctr" eaLnBrk="1" hangingPunct="1">
              <a:buFont typeface="Arial" panose="020B0604020202020204" pitchFamily="34" charset="0"/>
              <a:buNone/>
            </a:pPr>
            <a:r>
              <a:rPr lang="fr-CA" altLang="fr-FR" sz="4000" b="1">
                <a:solidFill>
                  <a:srgbClr val="FF0000"/>
                </a:solidFill>
              </a:rPr>
              <a:t>Que faire au moment d’un décès</a:t>
            </a:r>
          </a:p>
          <a:p>
            <a:pPr marL="0" indent="0" algn="ctr" eaLnBrk="1" hangingPunct="1">
              <a:buFont typeface="Arial" panose="020B0604020202020204" pitchFamily="34" charset="0"/>
              <a:buNone/>
            </a:pPr>
            <a:r>
              <a:rPr lang="fr-CA" altLang="fr-FR" sz="2800" b="1">
                <a:solidFill>
                  <a:srgbClr val="FFC000"/>
                </a:solidFill>
              </a:rPr>
              <a:t>Bien planifier pour le futur</a:t>
            </a:r>
          </a:p>
          <a:p>
            <a:pPr marL="0" indent="0" algn="ctr" eaLnBrk="1" hangingPunct="1">
              <a:buFont typeface="Arial" panose="020B0604020202020204" pitchFamily="34" charset="0"/>
              <a:buNone/>
            </a:pPr>
            <a:endParaRPr lang="fr-CA" altLang="fr-FR" sz="2800" b="1">
              <a:solidFill>
                <a:srgbClr val="FFC000"/>
              </a:solidFill>
            </a:endParaRPr>
          </a:p>
        </p:txBody>
      </p:sp>
      <p:pic>
        <p:nvPicPr>
          <p:cNvPr id="14339" name="Picture 2" descr="A group of women sitting on a couch looking at a tablet&#10;&#10;AI-generated content may be incorrect.">
            <a:extLst>
              <a:ext uri="{FF2B5EF4-FFF2-40B4-BE49-F238E27FC236}">
                <a16:creationId xmlns:a16="http://schemas.microsoft.com/office/drawing/2014/main" id="{E7FF2672-1BEC-AEBC-B5C1-B7E96E41B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2708275"/>
            <a:ext cx="3706813"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6890-07BB-FB33-FB4C-06811FC276F2}"/>
              </a:ext>
            </a:extLst>
          </p:cNvPr>
          <p:cNvSpPr>
            <a:spLocks noGrp="1"/>
          </p:cNvSpPr>
          <p:nvPr>
            <p:ph type="title"/>
          </p:nvPr>
        </p:nvSpPr>
        <p:spPr>
          <a:xfrm>
            <a:off x="938213" y="382588"/>
            <a:ext cx="7634287" cy="958850"/>
          </a:xfrm>
        </p:spPr>
        <p:txBody>
          <a:bodyPr>
            <a:normAutofit fontScale="90000"/>
          </a:bodyPr>
          <a:lstStyle/>
          <a:p>
            <a:pPr algn="ctr" eaLnBrk="1" fontAlgn="auto" hangingPunct="1">
              <a:spcAft>
                <a:spcPts val="0"/>
              </a:spcAft>
              <a:defRPr/>
            </a:pPr>
            <a:r>
              <a:rPr lang="fr-CA" sz="3600" b="1" dirty="0">
                <a:solidFill>
                  <a:srgbClr val="FFC000"/>
                </a:solidFill>
              </a:rPr>
              <a:t>Réclamation des frais funéraires</a:t>
            </a:r>
            <a:br>
              <a:rPr lang="fr-CA" sz="2800" b="1" dirty="0">
                <a:solidFill>
                  <a:srgbClr val="FFC000"/>
                </a:solidFill>
              </a:rPr>
            </a:br>
            <a:r>
              <a:rPr lang="fr-CA" sz="2800" b="1" dirty="0">
                <a:solidFill>
                  <a:srgbClr val="FFC000"/>
                </a:solidFill>
              </a:rPr>
              <a:t>suite</a:t>
            </a:r>
            <a:br>
              <a:rPr lang="fr-CA" sz="2800" b="1" dirty="0">
                <a:solidFill>
                  <a:srgbClr val="FFC000"/>
                </a:solidFill>
              </a:rPr>
            </a:br>
            <a:br>
              <a:rPr lang="fr-CA" sz="2800" b="1" dirty="0">
                <a:solidFill>
                  <a:srgbClr val="FFC000"/>
                </a:solidFill>
              </a:rPr>
            </a:br>
            <a:br>
              <a:rPr lang="fr-CA" sz="2800" b="1" dirty="0">
                <a:solidFill>
                  <a:srgbClr val="FFC000"/>
                </a:solidFill>
              </a:rPr>
            </a:br>
            <a:endParaRPr lang="fr-CA" sz="2800" dirty="0"/>
          </a:p>
        </p:txBody>
      </p:sp>
      <p:sp>
        <p:nvSpPr>
          <p:cNvPr id="18435" name="Content Placeholder 2">
            <a:extLst>
              <a:ext uri="{FF2B5EF4-FFF2-40B4-BE49-F238E27FC236}">
                <a16:creationId xmlns:a16="http://schemas.microsoft.com/office/drawing/2014/main" id="{59E81D76-0DB1-481F-B01E-C43A54BECF4C}"/>
              </a:ext>
            </a:extLst>
          </p:cNvPr>
          <p:cNvSpPr>
            <a:spLocks noGrp="1"/>
          </p:cNvSpPr>
          <p:nvPr>
            <p:ph idx="1"/>
          </p:nvPr>
        </p:nvSpPr>
        <p:spPr>
          <a:xfrm>
            <a:off x="722313" y="1916113"/>
            <a:ext cx="8064500" cy="4033837"/>
          </a:xfrm>
        </p:spPr>
        <p:txBody>
          <a:bodyPr rtlCol="0">
            <a:normAutofit/>
          </a:bodyPr>
          <a:lstStyle/>
          <a:p>
            <a:pPr eaLnBrk="1" fontAlgn="auto" hangingPunct="1">
              <a:spcAft>
                <a:spcPts val="0"/>
              </a:spcAft>
              <a:buFont typeface="Wingdings" panose="05000000000000000000" pitchFamily="2" charset="2"/>
              <a:buChar char="Ø"/>
              <a:defRPr/>
            </a:pPr>
            <a:r>
              <a:rPr lang="fr-CA" altLang="fr-FR" sz="1600" b="1" dirty="0"/>
              <a:t>Avec Arrangements Funéraires Préalables</a:t>
            </a:r>
          </a:p>
          <a:p>
            <a:pPr marL="0" indent="0" algn="just" eaLnBrk="1" fontAlgn="auto" hangingPunct="1">
              <a:spcAft>
                <a:spcPts val="0"/>
              </a:spcAft>
              <a:buFont typeface="Arial" panose="020B0604020202020204" pitchFamily="34" charset="0"/>
              <a:buNone/>
              <a:defRPr/>
            </a:pPr>
            <a:endParaRPr lang="fr-CA" altLang="fr-FR" sz="1400" dirty="0"/>
          </a:p>
          <a:p>
            <a:pPr marL="0" indent="0" algn="just" eaLnBrk="1" fontAlgn="auto" hangingPunct="1">
              <a:spcAft>
                <a:spcPts val="0"/>
              </a:spcAft>
              <a:buFont typeface="Arial" panose="020B0604020202020204" pitchFamily="34" charset="0"/>
              <a:buNone/>
              <a:defRPr/>
            </a:pPr>
            <a:r>
              <a:rPr lang="fr-CA" altLang="fr-FR" sz="1400" dirty="0"/>
              <a:t>Retraite Canada ne rembourse pas les frais liés aux arrangements funéraires préalables payés par le défunt. Toutefois, les héritiers peuvent demander la prestation de décès de 2 500$ (imposable à la succession).</a:t>
            </a:r>
          </a:p>
          <a:p>
            <a:pPr marL="0" indent="0" algn="just" eaLnBrk="1" fontAlgn="auto" hangingPunct="1">
              <a:spcAft>
                <a:spcPts val="0"/>
              </a:spcAft>
              <a:buFont typeface="Arial" panose="020B0604020202020204" pitchFamily="34" charset="0"/>
              <a:buNone/>
              <a:defRPr/>
            </a:pPr>
            <a:r>
              <a:rPr lang="fr-CA" altLang="fr-FR" sz="1400" b="1" dirty="0"/>
              <a:t>SI</a:t>
            </a:r>
            <a:r>
              <a:rPr lang="fr-CA" altLang="fr-FR" sz="1400" dirty="0"/>
              <a:t> des frais funéraires non prévus dans les préarrangements ont été engagés après le décès, vous pouvez obtenir le remboursement de ces frais jusqu’à concurrence de 2 500$. Si le remboursement versé est de moins de 2 500$, la différence sera versée aux héritiers.</a:t>
            </a:r>
          </a:p>
          <a:p>
            <a:pPr marL="0" indent="0" algn="just" eaLnBrk="1" fontAlgn="auto" hangingPunct="1">
              <a:spcAft>
                <a:spcPts val="0"/>
              </a:spcAft>
              <a:buFont typeface="Arial" panose="020B0604020202020204" pitchFamily="34" charset="0"/>
              <a:buNone/>
              <a:defRPr/>
            </a:pPr>
            <a:endParaRPr lang="fr-CA" altLang="fr-FR" sz="1400" dirty="0"/>
          </a:p>
          <a:p>
            <a:pPr marL="0" indent="0" algn="just" eaLnBrk="1" fontAlgn="auto" hangingPunct="1">
              <a:spcAft>
                <a:spcPts val="0"/>
              </a:spcAft>
              <a:buFont typeface="Arial" panose="020B0604020202020204" pitchFamily="34" charset="0"/>
              <a:buNone/>
              <a:defRPr/>
            </a:pPr>
            <a:endParaRPr lang="fr-CA" altLang="fr-FR" sz="1400" dirty="0"/>
          </a:p>
          <a:p>
            <a:pPr marL="0" indent="0" algn="just" eaLnBrk="1" fontAlgn="auto" hangingPunct="1">
              <a:spcAft>
                <a:spcPts val="0"/>
              </a:spcAft>
              <a:buFont typeface="Arial" panose="020B0604020202020204" pitchFamily="34" charset="0"/>
              <a:buNone/>
              <a:defRPr/>
            </a:pPr>
            <a:endParaRPr lang="fr-CA" altLang="fr-FR" sz="1400" dirty="0"/>
          </a:p>
          <a:p>
            <a:pPr marL="0" indent="0" algn="just" eaLnBrk="1" fontAlgn="auto" hangingPunct="1">
              <a:spcAft>
                <a:spcPts val="0"/>
              </a:spcAft>
              <a:buFont typeface="Arial" panose="020B0604020202020204" pitchFamily="34" charset="0"/>
              <a:buNone/>
              <a:defRPr/>
            </a:pPr>
            <a:endParaRPr lang="fr-CA" altLang="fr-FR" sz="1400" dirty="0"/>
          </a:p>
        </p:txBody>
      </p:sp>
      <p:pic>
        <p:nvPicPr>
          <p:cNvPr id="25604" name="Picture 2">
            <a:extLst>
              <a:ext uri="{FF2B5EF4-FFF2-40B4-BE49-F238E27FC236}">
                <a16:creationId xmlns:a16="http://schemas.microsoft.com/office/drawing/2014/main" id="{02F89688-2A52-A603-B1D2-5EE3B861D7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437063"/>
            <a:ext cx="194310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24DA-4845-ABD1-0A05-F1252A283871}"/>
              </a:ext>
            </a:extLst>
          </p:cNvPr>
          <p:cNvSpPr>
            <a:spLocks noGrp="1"/>
          </p:cNvSpPr>
          <p:nvPr>
            <p:ph type="title"/>
          </p:nvPr>
        </p:nvSpPr>
        <p:spPr>
          <a:xfrm>
            <a:off x="938213" y="382588"/>
            <a:ext cx="7634287" cy="958850"/>
          </a:xfrm>
        </p:spPr>
        <p:txBody>
          <a:bodyPr/>
          <a:lstStyle/>
          <a:p>
            <a:pPr algn="ctr" eaLnBrk="1" fontAlgn="auto" hangingPunct="1">
              <a:spcAft>
                <a:spcPts val="0"/>
              </a:spcAft>
              <a:defRPr/>
            </a:pPr>
            <a:r>
              <a:rPr lang="fr-CA" b="1" dirty="0">
                <a:solidFill>
                  <a:srgbClr val="FFC000"/>
                </a:solidFill>
              </a:rPr>
              <a:t>III. Les assurances vie</a:t>
            </a:r>
            <a:endParaRPr lang="fr-CA" dirty="0">
              <a:solidFill>
                <a:srgbClr val="FFC000"/>
              </a:solidFill>
            </a:endParaRPr>
          </a:p>
        </p:txBody>
      </p:sp>
      <p:sp>
        <p:nvSpPr>
          <p:cNvPr id="3" name="Content Placeholder 2">
            <a:extLst>
              <a:ext uri="{FF2B5EF4-FFF2-40B4-BE49-F238E27FC236}">
                <a16:creationId xmlns:a16="http://schemas.microsoft.com/office/drawing/2014/main" id="{CC8E90E5-0B08-EEEC-A6CD-E924680775EA}"/>
              </a:ext>
            </a:extLst>
          </p:cNvPr>
          <p:cNvSpPr>
            <a:spLocks noGrp="1"/>
          </p:cNvSpPr>
          <p:nvPr>
            <p:ph idx="1"/>
          </p:nvPr>
        </p:nvSpPr>
        <p:spPr>
          <a:xfrm>
            <a:off x="755650" y="1628775"/>
            <a:ext cx="8064500" cy="4968875"/>
          </a:xfrm>
        </p:spPr>
        <p:txBody>
          <a:bodyPr rtlCol="0">
            <a:normAutofit/>
          </a:bodyPr>
          <a:lstStyle/>
          <a:p>
            <a:pPr marL="0" indent="0" eaLnBrk="1" fontAlgn="auto" hangingPunct="1">
              <a:spcAft>
                <a:spcPts val="0"/>
              </a:spcAft>
              <a:buFont typeface="Arial" panose="020B0604020202020204" pitchFamily="34" charset="0"/>
              <a:buNone/>
              <a:defRPr/>
            </a:pPr>
            <a:endParaRPr lang="fr-CA" sz="1600" dirty="0"/>
          </a:p>
          <a:p>
            <a:pPr algn="just" eaLnBrk="1" fontAlgn="auto" hangingPunct="1">
              <a:spcAft>
                <a:spcPts val="0"/>
              </a:spcAft>
              <a:defRPr/>
            </a:pPr>
            <a:r>
              <a:rPr lang="fr-CA" b="1" dirty="0"/>
              <a:t>Les Assurances Vie </a:t>
            </a:r>
            <a:r>
              <a:rPr lang="fr-CA" dirty="0"/>
              <a:t>:  Attention, le produit d’une police d’assurance vie pour laquelle un bénéficiaire est nommé, ne fait pas partie de la succession.</a:t>
            </a:r>
          </a:p>
          <a:p>
            <a:pPr algn="just" eaLnBrk="1" fontAlgn="auto" hangingPunct="1">
              <a:spcAft>
                <a:spcPts val="0"/>
              </a:spcAft>
              <a:defRPr/>
            </a:pPr>
            <a:r>
              <a:rPr lang="fr-CA" b="1" dirty="0"/>
              <a:t>Assurance Vie lié au travail : </a:t>
            </a:r>
            <a:r>
              <a:rPr lang="fr-CA" dirty="0">
                <a:solidFill>
                  <a:schemeClr val="tx1">
                    <a:lumMod val="65000"/>
                    <a:lumOff val="35000"/>
                  </a:schemeClr>
                </a:solidFill>
              </a:rPr>
              <a:t>Ne pas oublier de communiquer avec l’employeur. </a:t>
            </a:r>
          </a:p>
          <a:p>
            <a:pPr algn="just" eaLnBrk="1" fontAlgn="auto" hangingPunct="1">
              <a:spcAft>
                <a:spcPts val="0"/>
              </a:spcAft>
              <a:defRPr/>
            </a:pPr>
            <a:endParaRPr lang="fr-CA" dirty="0">
              <a:solidFill>
                <a:schemeClr val="tx1">
                  <a:lumMod val="65000"/>
                  <a:lumOff val="35000"/>
                </a:schemeClr>
              </a:solidFill>
            </a:endParaRPr>
          </a:p>
          <a:p>
            <a:pPr marL="0" indent="0" algn="just" eaLnBrk="1" fontAlgn="auto" hangingPunct="1">
              <a:spcAft>
                <a:spcPts val="0"/>
              </a:spcAft>
              <a:buFont typeface="Arial" panose="020B0604020202020204" pitchFamily="34" charset="0"/>
              <a:buNone/>
              <a:defRPr/>
            </a:pPr>
            <a:r>
              <a:rPr lang="fr-CA" dirty="0">
                <a:solidFill>
                  <a:schemeClr val="tx1">
                    <a:lumMod val="65000"/>
                    <a:lumOff val="35000"/>
                  </a:schemeClr>
                </a:solidFill>
              </a:rPr>
              <a:t>N.B. En cas de doute : Il est possible de demander à l’Ombudsman des assurances de personnes de faire une recherche de police d’assurance vie perdue si vous avez des motifs de croire qu’une telle police existe.</a:t>
            </a:r>
          </a:p>
          <a:p>
            <a:pPr eaLnBrk="1" fontAlgn="auto" hangingPunct="1">
              <a:spcAft>
                <a:spcPts val="0"/>
              </a:spcAft>
              <a:defRPr/>
            </a:pPr>
            <a:endParaRPr lang="fr-CA" dirty="0"/>
          </a:p>
        </p:txBody>
      </p:sp>
    </p:spTree>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D219-F190-445D-1E6F-79F6C2C02B48}"/>
              </a:ext>
            </a:extLst>
          </p:cNvPr>
          <p:cNvSpPr>
            <a:spLocks noGrp="1"/>
          </p:cNvSpPr>
          <p:nvPr>
            <p:ph type="title"/>
          </p:nvPr>
        </p:nvSpPr>
        <p:spPr/>
        <p:txBody>
          <a:bodyPr>
            <a:normAutofit fontScale="90000"/>
          </a:bodyPr>
          <a:lstStyle/>
          <a:p>
            <a:pPr algn="ctr" eaLnBrk="1" fontAlgn="auto" hangingPunct="1">
              <a:spcAft>
                <a:spcPts val="0"/>
              </a:spcAft>
              <a:defRPr/>
            </a:pPr>
            <a:r>
              <a:rPr lang="fr-CA" altLang="fr-FR" sz="4400" dirty="0">
                <a:solidFill>
                  <a:srgbClr val="C00000"/>
                </a:solidFill>
              </a:rPr>
              <a:t>À faire avant un décès</a:t>
            </a:r>
            <a:br>
              <a:rPr lang="en-US" altLang="fr-FR" sz="4400" dirty="0">
                <a:solidFill>
                  <a:srgbClr val="C00000"/>
                </a:solidFill>
              </a:rPr>
            </a:br>
            <a:endParaRPr lang="en-US" sz="4400" dirty="0"/>
          </a:p>
        </p:txBody>
      </p:sp>
      <p:sp>
        <p:nvSpPr>
          <p:cNvPr id="3" name="Content Placeholder 2">
            <a:extLst>
              <a:ext uri="{FF2B5EF4-FFF2-40B4-BE49-F238E27FC236}">
                <a16:creationId xmlns:a16="http://schemas.microsoft.com/office/drawing/2014/main" id="{BBBCA851-E576-E7B9-7DB4-48EFB30AAE0A}"/>
              </a:ext>
            </a:extLst>
          </p:cNvPr>
          <p:cNvSpPr>
            <a:spLocks noGrp="1"/>
          </p:cNvSpPr>
          <p:nvPr>
            <p:ph idx="1"/>
          </p:nvPr>
        </p:nvSpPr>
        <p:spPr>
          <a:xfrm>
            <a:off x="684213" y="1979613"/>
            <a:ext cx="8208962" cy="4659312"/>
          </a:xfrm>
        </p:spPr>
        <p:txBody>
          <a:bodyPr rtlCol="0">
            <a:normAutofit fontScale="92500" lnSpcReduction="20000"/>
          </a:bodyPr>
          <a:lstStyle/>
          <a:p>
            <a:pPr marL="457200" indent="-457200" eaLnBrk="1" fontAlgn="auto" hangingPunct="1">
              <a:spcAft>
                <a:spcPts val="0"/>
              </a:spcAft>
              <a:buFont typeface="Arial" panose="020B0604020202020204" pitchFamily="34" charset="0"/>
              <a:buAutoNum type="arabicPeriod"/>
              <a:defRPr/>
            </a:pPr>
            <a:r>
              <a:rPr lang="fr-CA" b="1" dirty="0"/>
              <a:t>Testament</a:t>
            </a:r>
            <a:endParaRPr lang="en-US" b="1" dirty="0"/>
          </a:p>
          <a:p>
            <a:pPr marL="0" indent="0" algn="just" eaLnBrk="1" fontAlgn="auto" hangingPunct="1">
              <a:spcAft>
                <a:spcPts val="0"/>
              </a:spcAft>
              <a:buFont typeface="Arial" panose="020B0604020202020204" pitchFamily="34" charset="0"/>
              <a:buNone/>
              <a:defRPr/>
            </a:pPr>
            <a:r>
              <a:rPr lang="fr-CA" sz="1400" dirty="0"/>
              <a:t>Il faut être âgé d’au moins 18 ans et être sain d’esprit. Au Québec, chaque personne  fait son propre testament. Il n’est donc pas possible de faire un testament pour le couple. </a:t>
            </a:r>
          </a:p>
          <a:p>
            <a:pPr marL="0" indent="0" algn="just" eaLnBrk="1" fontAlgn="auto" hangingPunct="1">
              <a:spcAft>
                <a:spcPts val="0"/>
              </a:spcAft>
              <a:buFont typeface="Arial" panose="020B0604020202020204" pitchFamily="34" charset="0"/>
              <a:buNone/>
              <a:defRPr/>
            </a:pPr>
            <a:r>
              <a:rPr lang="fr-CA" sz="1400" dirty="0"/>
              <a:t>Le testament est le document officiel qui vous permet de choisir vous-même vos héritiers et la façon dont vos biens seront répartis après votre décès. C’est dans votre testament que vous pouvez écrire le nom de votre liquidateur.  Tenir compte que le testament sera lu après la recherche testamentaire, donc après vos funérailles.  Ainsi vous devriez consigner vos dernières volontés dans un document séparé.</a:t>
            </a:r>
          </a:p>
          <a:p>
            <a:pPr marL="0" indent="0" algn="ctr" eaLnBrk="1" fontAlgn="auto" hangingPunct="1">
              <a:spcAft>
                <a:spcPts val="0"/>
              </a:spcAft>
              <a:buFont typeface="Arial" panose="020B0604020202020204" pitchFamily="34" charset="0"/>
              <a:buNone/>
              <a:defRPr/>
            </a:pPr>
            <a:r>
              <a:rPr lang="fr-CA" sz="1400" b="1" dirty="0">
                <a:solidFill>
                  <a:srgbClr val="0070C0"/>
                </a:solidFill>
              </a:rPr>
              <a:t>3 types de Testament</a:t>
            </a:r>
          </a:p>
          <a:p>
            <a:pPr marL="342900" indent="-342900" algn="just" eaLnBrk="1" fontAlgn="auto" hangingPunct="1">
              <a:spcAft>
                <a:spcPts val="0"/>
              </a:spcAft>
              <a:buFont typeface="Arial" panose="020B0604020202020204" pitchFamily="34" charset="0"/>
              <a:buAutoNum type="arabicPeriod"/>
              <a:defRPr/>
            </a:pPr>
            <a:r>
              <a:rPr lang="fr-CA" sz="1400" u="sng" dirty="0"/>
              <a:t>Testament Notarié </a:t>
            </a:r>
            <a:r>
              <a:rPr lang="fr-CA" sz="1400" dirty="0"/>
              <a:t>: Fait devant un témoin fourni par le notaire. Le testament notarié est très difficile à contester. Après votre décès, le Testament prend effet immédiatement et n’a pas à être vérifié par la cour, ce qui permet d’éviter des frais et des délais. </a:t>
            </a:r>
          </a:p>
          <a:p>
            <a:pPr marL="342900" indent="-342900" algn="just" eaLnBrk="1" fontAlgn="auto" hangingPunct="1">
              <a:spcAft>
                <a:spcPts val="0"/>
              </a:spcAft>
              <a:buFont typeface="Arial" panose="020B0604020202020204" pitchFamily="34" charset="0"/>
              <a:buAutoNum type="arabicPeriod"/>
              <a:defRPr/>
            </a:pPr>
            <a:r>
              <a:rPr lang="fr-CA" sz="1400" u="sng" dirty="0"/>
              <a:t>Testament devant Témoins </a:t>
            </a:r>
            <a:r>
              <a:rPr lang="fr-CA" sz="1400" dirty="0"/>
              <a:t>: Ce Testament est un document que vous pouvez rédiger vous-même à la main ou à l’ordinateur.  Vous aurez besoin de 2 témoins âgés de + de 18 ans. Ce Testament devra être vérifié par un notaire ou un tribunal après votre décès.   </a:t>
            </a:r>
          </a:p>
          <a:p>
            <a:pPr marL="342900" indent="-342900" algn="just" eaLnBrk="1" fontAlgn="auto" hangingPunct="1">
              <a:spcAft>
                <a:spcPts val="0"/>
              </a:spcAft>
              <a:buFont typeface="Arial" panose="020B0604020202020204" pitchFamily="34" charset="0"/>
              <a:buAutoNum type="arabicPeriod"/>
              <a:defRPr/>
            </a:pPr>
            <a:r>
              <a:rPr lang="fr-CA" sz="1400" u="sng" dirty="0"/>
              <a:t>Testament Olographe </a:t>
            </a:r>
            <a:r>
              <a:rPr lang="fr-CA" sz="1400" dirty="0"/>
              <a:t>:  Est la forme la plus simple. Ne coûte rien et peut-être rédigé en quelques lignes. Ne demande aucun témoin. Ce Testament devra être vérifié par un notaire ou un tribunal après votre décès.   </a:t>
            </a:r>
          </a:p>
          <a:p>
            <a:pPr marL="0" indent="0" eaLnBrk="1" fontAlgn="auto" hangingPunct="1">
              <a:spcAft>
                <a:spcPts val="0"/>
              </a:spcAft>
              <a:buFont typeface="Arial" panose="020B0604020202020204" pitchFamily="34" charset="0"/>
              <a:buNone/>
              <a:defRPr/>
            </a:pPr>
            <a:r>
              <a:rPr lang="fr-CA" sz="1400" dirty="0"/>
              <a:t>        </a:t>
            </a:r>
            <a:endParaRPr lang="en-US" sz="1400" dirty="0"/>
          </a:p>
        </p:txBody>
      </p:sp>
    </p:spTree>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8EA4-55EB-2294-E009-FAC8BD1001C5}"/>
              </a:ext>
            </a:extLst>
          </p:cNvPr>
          <p:cNvSpPr>
            <a:spLocks noGrp="1"/>
          </p:cNvSpPr>
          <p:nvPr>
            <p:ph type="title"/>
          </p:nvPr>
        </p:nvSpPr>
        <p:spPr>
          <a:xfrm>
            <a:off x="684213" y="330200"/>
            <a:ext cx="8208962" cy="1803400"/>
          </a:xfrm>
        </p:spPr>
        <p:txBody>
          <a:bodyPr/>
          <a:lstStyle/>
          <a:p>
            <a:pPr algn="ctr" eaLnBrk="1" fontAlgn="auto" hangingPunct="1">
              <a:spcAft>
                <a:spcPts val="0"/>
              </a:spcAft>
              <a:defRPr/>
            </a:pPr>
            <a:br>
              <a:rPr lang="fr-CA" dirty="0"/>
            </a:br>
            <a:r>
              <a:rPr lang="fr-CA" dirty="0"/>
              <a:t> </a:t>
            </a:r>
            <a:r>
              <a:rPr lang="fr-CA" dirty="0">
                <a:solidFill>
                  <a:schemeClr val="accent5">
                    <a:lumMod val="75000"/>
                  </a:schemeClr>
                </a:solidFill>
              </a:rPr>
              <a:t>suite</a:t>
            </a: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338C87F3-D3A2-3A9F-BEA8-F9A61C1BF274}"/>
              </a:ext>
            </a:extLst>
          </p:cNvPr>
          <p:cNvSpPr>
            <a:spLocks noGrp="1"/>
          </p:cNvSpPr>
          <p:nvPr>
            <p:ph idx="1"/>
          </p:nvPr>
        </p:nvSpPr>
        <p:spPr>
          <a:xfrm>
            <a:off x="827088" y="1989138"/>
            <a:ext cx="8066087" cy="4103687"/>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fr-CA" dirty="0"/>
              <a:t>2</a:t>
            </a:r>
            <a:r>
              <a:rPr lang="fr-CA" b="1" dirty="0"/>
              <a:t>. Le mandat de protection </a:t>
            </a:r>
            <a:r>
              <a:rPr lang="fr-CA" sz="1400" dirty="0"/>
              <a:t>(en cas d’inaptitude)</a:t>
            </a:r>
          </a:p>
          <a:p>
            <a:pPr marL="0" indent="0" algn="just" eaLnBrk="1" fontAlgn="auto" hangingPunct="1">
              <a:spcAft>
                <a:spcPts val="0"/>
              </a:spcAft>
              <a:buFont typeface="Arial" panose="020B0604020202020204" pitchFamily="34" charset="0"/>
              <a:buNone/>
              <a:defRPr/>
            </a:pPr>
            <a:r>
              <a:rPr lang="fr-FR" sz="1600" dirty="0"/>
              <a:t>Auparavant connu sous le nom de « </a:t>
            </a:r>
            <a:r>
              <a:rPr lang="fr-FR" sz="1600" b="1" dirty="0"/>
              <a:t>mandat</a:t>
            </a:r>
            <a:r>
              <a:rPr lang="fr-FR" sz="1600" dirty="0"/>
              <a:t> en </a:t>
            </a:r>
            <a:r>
              <a:rPr lang="fr-FR" sz="1600" b="1" dirty="0"/>
              <a:t>cas d'inaptitude</a:t>
            </a:r>
            <a:r>
              <a:rPr lang="fr-FR" sz="1600" dirty="0"/>
              <a:t> », </a:t>
            </a:r>
            <a:r>
              <a:rPr lang="fr-FR" sz="1600" b="1" dirty="0"/>
              <a:t>le mandat de protection</a:t>
            </a:r>
            <a:r>
              <a:rPr lang="fr-FR" sz="1600" dirty="0"/>
              <a:t> est un document qui permet de déterminer à l'avance la personne qui assumera la gestion et/ou la </a:t>
            </a:r>
            <a:r>
              <a:rPr lang="fr-FR" sz="1600" b="1" dirty="0"/>
              <a:t>protection</a:t>
            </a:r>
            <a:r>
              <a:rPr lang="fr-FR" sz="1600" dirty="0"/>
              <a:t> du patrimoine si la personne est déclarée inapte. Les décisions concernent le bien-être de la personne et/ou de l’administration des biens. Il peut y avoir plus d’une personne nommée. </a:t>
            </a:r>
            <a:endParaRPr lang="fr-CA" sz="1600" dirty="0"/>
          </a:p>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r>
              <a:rPr lang="en-US" dirty="0"/>
              <a:t>3. </a:t>
            </a:r>
            <a:r>
              <a:rPr lang="fr-CA" b="1" dirty="0"/>
              <a:t>Les </a:t>
            </a:r>
            <a:r>
              <a:rPr lang="fr-CA" b="1" dirty="0">
                <a:solidFill>
                  <a:srgbClr val="C00000"/>
                </a:solidFill>
              </a:rPr>
              <a:t>D</a:t>
            </a:r>
            <a:r>
              <a:rPr lang="fr-CA" b="1" dirty="0"/>
              <a:t>irectives </a:t>
            </a:r>
            <a:r>
              <a:rPr lang="fr-CA" b="1" dirty="0">
                <a:solidFill>
                  <a:srgbClr val="C00000"/>
                </a:solidFill>
              </a:rPr>
              <a:t>M</a:t>
            </a:r>
            <a:r>
              <a:rPr lang="fr-CA" b="1" dirty="0"/>
              <a:t>édicales </a:t>
            </a:r>
            <a:r>
              <a:rPr lang="fr-CA" b="1" dirty="0">
                <a:solidFill>
                  <a:srgbClr val="C00000"/>
                </a:solidFill>
              </a:rPr>
              <a:t>A</a:t>
            </a:r>
            <a:r>
              <a:rPr lang="fr-CA" b="1" dirty="0"/>
              <a:t>nticipées</a:t>
            </a:r>
          </a:p>
          <a:p>
            <a:pPr marL="0" indent="0" algn="just" eaLnBrk="1" fontAlgn="auto" hangingPunct="1">
              <a:spcAft>
                <a:spcPts val="0"/>
              </a:spcAft>
              <a:buFont typeface="Arial" panose="020B0604020202020204" pitchFamily="34" charset="0"/>
              <a:buNone/>
              <a:defRPr/>
            </a:pPr>
            <a:r>
              <a:rPr lang="fr-CA" sz="1600" dirty="0">
                <a:solidFill>
                  <a:schemeClr val="tx1">
                    <a:lumMod val="65000"/>
                    <a:lumOff val="35000"/>
                  </a:schemeClr>
                </a:solidFill>
              </a:rPr>
              <a:t>Permettent de consentir ou de refuser à l’avance aux soins médicalement appropriés dans des situations ou vous seriez inapte à le faire à ce moment-là.  Vos directives sont consignées dans le Registre des directives médicales anticipées, tenu par la RAMQ.  </a:t>
            </a:r>
          </a:p>
          <a:p>
            <a:pPr marL="0" indent="0" algn="just" eaLnBrk="1" fontAlgn="auto" hangingPunct="1">
              <a:spcAft>
                <a:spcPts val="0"/>
              </a:spcAft>
              <a:buFont typeface="Arial" panose="020B0604020202020204" pitchFamily="34" charset="0"/>
              <a:buNone/>
              <a:defRPr/>
            </a:pPr>
            <a:endParaRPr lang="fr-CA" sz="1600" dirty="0">
              <a:solidFill>
                <a:schemeClr val="tx1">
                  <a:lumMod val="65000"/>
                  <a:lumOff val="35000"/>
                </a:schemeClr>
              </a:solidFill>
            </a:endParaRPr>
          </a:p>
          <a:p>
            <a:pPr marL="0" indent="0" algn="just" eaLnBrk="1" fontAlgn="auto" hangingPunct="1">
              <a:spcAft>
                <a:spcPts val="0"/>
              </a:spcAft>
              <a:buFont typeface="Arial" panose="020B0604020202020204" pitchFamily="34" charset="0"/>
              <a:buNone/>
              <a:defRPr/>
            </a:pPr>
            <a:r>
              <a:rPr lang="fr-CA" sz="1600" dirty="0">
                <a:solidFill>
                  <a:schemeClr val="tx1">
                    <a:lumMod val="65000"/>
                    <a:lumOff val="35000"/>
                  </a:schemeClr>
                </a:solidFill>
              </a:rPr>
              <a:t>* </a:t>
            </a:r>
            <a:r>
              <a:rPr lang="fr-CA" sz="1600" i="1" dirty="0">
                <a:solidFill>
                  <a:schemeClr val="tx1">
                    <a:lumMod val="65000"/>
                    <a:lumOff val="35000"/>
                  </a:schemeClr>
                </a:solidFill>
              </a:rPr>
              <a:t>Ne pas confondre avec l’aide médicale à mourir</a:t>
            </a:r>
          </a:p>
          <a:p>
            <a:pPr marL="0" indent="0" eaLnBrk="1" fontAlgn="auto" hangingPunct="1">
              <a:spcAft>
                <a:spcPts val="0"/>
              </a:spcAft>
              <a:buFont typeface="Arial" panose="020B0604020202020204" pitchFamily="34" charset="0"/>
              <a:buNone/>
              <a:defRPr/>
            </a:pPr>
            <a:endParaRPr lang="en-US" sz="1400" b="1" dirty="0"/>
          </a:p>
        </p:txBody>
      </p:sp>
    </p:spTree>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6937-BBAA-B914-F4D2-74B99B84525D}"/>
              </a:ext>
            </a:extLst>
          </p:cNvPr>
          <p:cNvSpPr>
            <a:spLocks noGrp="1"/>
          </p:cNvSpPr>
          <p:nvPr>
            <p:ph type="title"/>
          </p:nvPr>
        </p:nvSpPr>
        <p:spPr>
          <a:xfrm>
            <a:off x="938213" y="382588"/>
            <a:ext cx="7634287" cy="2398712"/>
          </a:xfrm>
        </p:spPr>
        <p:txBody>
          <a:bodyPr/>
          <a:lstStyle/>
          <a:p>
            <a:pPr algn="ctr" eaLnBrk="1" fontAlgn="auto" hangingPunct="1">
              <a:spcAft>
                <a:spcPts val="0"/>
              </a:spcAft>
              <a:defRPr/>
            </a:pPr>
            <a:r>
              <a:rPr lang="fr-CA" sz="4400" b="1" dirty="0">
                <a:solidFill>
                  <a:srgbClr val="C00000"/>
                </a:solidFill>
              </a:rPr>
              <a:t>La planification funéraire</a:t>
            </a:r>
            <a:br>
              <a:rPr lang="en-US" dirty="0"/>
            </a:br>
            <a:endParaRPr lang="en-US" dirty="0"/>
          </a:p>
        </p:txBody>
      </p:sp>
      <p:sp>
        <p:nvSpPr>
          <p:cNvPr id="3" name="Content Placeholder 2">
            <a:extLst>
              <a:ext uri="{FF2B5EF4-FFF2-40B4-BE49-F238E27FC236}">
                <a16:creationId xmlns:a16="http://schemas.microsoft.com/office/drawing/2014/main" id="{99FD9A4B-ED31-07CF-1C10-FFEB7536ED2E}"/>
              </a:ext>
            </a:extLst>
          </p:cNvPr>
          <p:cNvSpPr>
            <a:spLocks noGrp="1"/>
          </p:cNvSpPr>
          <p:nvPr>
            <p:ph idx="1"/>
          </p:nvPr>
        </p:nvSpPr>
        <p:spPr>
          <a:xfrm>
            <a:off x="650875" y="1916113"/>
            <a:ext cx="8208963" cy="4537075"/>
          </a:xfrm>
        </p:spPr>
        <p:txBody>
          <a:bodyPr rtlCol="0">
            <a:normAutofit/>
          </a:bodyPr>
          <a:lstStyle/>
          <a:p>
            <a:pPr marL="0" indent="0" eaLnBrk="1" fontAlgn="auto" hangingPunct="1">
              <a:spcAft>
                <a:spcPts val="0"/>
              </a:spcAft>
              <a:buFont typeface="Arial" panose="020B0604020202020204" pitchFamily="34" charset="0"/>
              <a:buNone/>
              <a:defRPr/>
            </a:pPr>
            <a:r>
              <a:rPr lang="fr-CA" b="1" dirty="0"/>
              <a:t>II. Les Préarrangements Funéraires</a:t>
            </a:r>
            <a:endParaRPr lang="en-US" b="1" dirty="0"/>
          </a:p>
          <a:p>
            <a:pPr marL="0" indent="0" algn="just" eaLnBrk="1" fontAlgn="auto" hangingPunct="1">
              <a:spcAft>
                <a:spcPts val="0"/>
              </a:spcAft>
              <a:buFont typeface="Arial" panose="020B0604020202020204" pitchFamily="34" charset="0"/>
              <a:buNone/>
              <a:defRPr/>
            </a:pPr>
            <a:r>
              <a:rPr lang="fr-CA" sz="1600" dirty="0">
                <a:solidFill>
                  <a:schemeClr val="tx1">
                    <a:lumMod val="75000"/>
                    <a:lumOff val="25000"/>
                  </a:schemeClr>
                </a:solidFill>
              </a:rPr>
              <a:t>Pour réduire les démarches et les frais inhérents à un décès, vous devriez conclure un contrat d’arrangements préalables de services funéraires et de sépulture.</a:t>
            </a:r>
          </a:p>
          <a:p>
            <a:pPr marL="0" indent="0" algn="just" eaLnBrk="1" fontAlgn="auto" hangingPunct="1">
              <a:spcAft>
                <a:spcPts val="0"/>
              </a:spcAft>
              <a:buFont typeface="Arial" panose="020B0604020202020204" pitchFamily="34" charset="0"/>
              <a:buNone/>
              <a:defRPr/>
            </a:pPr>
            <a:r>
              <a:rPr lang="fr-CA" sz="1600" dirty="0">
                <a:solidFill>
                  <a:schemeClr val="tx1">
                    <a:lumMod val="75000"/>
                    <a:lumOff val="25000"/>
                  </a:schemeClr>
                </a:solidFill>
              </a:rPr>
              <a:t>Le contrat relatif à des services funéraires peut notamment inclure : L’embaumement, la crémation, l’inhumation, l’exposition, le transport, le cercueil, l’urne, la cérémonie, les fleurs, le service de traiteur etc. De cette façon vous êtes assurés d’avoir des funérailles qui respectent vos valeurs, vos croyances et votre budget. </a:t>
            </a:r>
          </a:p>
          <a:p>
            <a:pPr marL="0" indent="0" algn="just" eaLnBrk="1" fontAlgn="auto" hangingPunct="1">
              <a:spcAft>
                <a:spcPts val="0"/>
              </a:spcAft>
              <a:buFont typeface="Arial" panose="020B0604020202020204" pitchFamily="34" charset="0"/>
              <a:buNone/>
              <a:defRPr/>
            </a:pPr>
            <a:r>
              <a:rPr lang="fr-CA" sz="1600" dirty="0">
                <a:solidFill>
                  <a:schemeClr val="tx1">
                    <a:lumMod val="75000"/>
                    <a:lumOff val="25000"/>
                  </a:schemeClr>
                </a:solidFill>
              </a:rPr>
              <a:t>Assurez vous de communiquer l’information à vos proches pour avoir l’assurance que vos décisions concernant vos funérailles sont connues. </a:t>
            </a:r>
          </a:p>
          <a:p>
            <a:pPr marL="0" indent="0" algn="just" eaLnBrk="1" fontAlgn="auto" hangingPunct="1">
              <a:spcAft>
                <a:spcPts val="0"/>
              </a:spcAft>
              <a:buFont typeface="Arial" panose="020B0604020202020204" pitchFamily="34" charset="0"/>
              <a:buNone/>
              <a:defRPr/>
            </a:pPr>
            <a:r>
              <a:rPr lang="fr-CA" sz="1600" dirty="0">
                <a:solidFill>
                  <a:schemeClr val="tx1">
                    <a:lumMod val="75000"/>
                    <a:lumOff val="25000"/>
                  </a:schemeClr>
                </a:solidFill>
              </a:rPr>
              <a:t>Ces derniers seront heureux d’apprendre que cette lourde tâche et ce fardeau financier, en temps de deuil, ne leur incomberont pas.</a:t>
            </a:r>
            <a:endParaRPr lang="en-US" sz="1600" dirty="0">
              <a:solidFill>
                <a:schemeClr val="tx1">
                  <a:lumMod val="75000"/>
                  <a:lumOff val="25000"/>
                </a:schemeClr>
              </a:solidFill>
            </a:endParaRPr>
          </a:p>
        </p:txBody>
      </p:sp>
      <p:pic>
        <p:nvPicPr>
          <p:cNvPr id="30724" name="Picture 3">
            <a:extLst>
              <a:ext uri="{FF2B5EF4-FFF2-40B4-BE49-F238E27FC236}">
                <a16:creationId xmlns:a16="http://schemas.microsoft.com/office/drawing/2014/main" id="{E94AB884-174B-9BF1-3D54-E3A3D16C78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476250"/>
            <a:ext cx="12890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F7A3B-C20A-38ED-E9F3-52A50E4301CB}"/>
              </a:ext>
            </a:extLst>
          </p:cNvPr>
          <p:cNvSpPr>
            <a:spLocks noGrp="1"/>
          </p:cNvSpPr>
          <p:nvPr>
            <p:ph type="title"/>
          </p:nvPr>
        </p:nvSpPr>
        <p:spPr>
          <a:xfrm>
            <a:off x="938213" y="382588"/>
            <a:ext cx="7634287" cy="2038350"/>
          </a:xfrm>
        </p:spPr>
        <p:txBody>
          <a:bodyPr/>
          <a:lstStyle/>
          <a:p>
            <a:pPr algn="ctr" eaLnBrk="1" fontAlgn="auto" hangingPunct="1">
              <a:spcAft>
                <a:spcPts val="0"/>
              </a:spcAft>
              <a:defRPr/>
            </a:pPr>
            <a:r>
              <a:rPr lang="fr-CA" sz="4400" dirty="0">
                <a:solidFill>
                  <a:srgbClr val="C00000"/>
                </a:solidFill>
              </a:rPr>
              <a:t>Un lieu de sépulture</a:t>
            </a:r>
            <a:endParaRPr lang="en-US" sz="4400" dirty="0">
              <a:solidFill>
                <a:srgbClr val="C00000"/>
              </a:solidFill>
            </a:endParaRPr>
          </a:p>
        </p:txBody>
      </p:sp>
      <p:sp>
        <p:nvSpPr>
          <p:cNvPr id="4" name="Content Placeholder 3">
            <a:extLst>
              <a:ext uri="{FF2B5EF4-FFF2-40B4-BE49-F238E27FC236}">
                <a16:creationId xmlns:a16="http://schemas.microsoft.com/office/drawing/2014/main" id="{C228110C-A68D-6D7D-35C0-4B7F1A5B98EF}"/>
              </a:ext>
            </a:extLst>
          </p:cNvPr>
          <p:cNvSpPr>
            <a:spLocks noGrp="1"/>
          </p:cNvSpPr>
          <p:nvPr>
            <p:ph idx="1"/>
          </p:nvPr>
        </p:nvSpPr>
        <p:spPr>
          <a:xfrm>
            <a:off x="938213" y="2420938"/>
            <a:ext cx="7634287" cy="3954462"/>
          </a:xfrm>
        </p:spPr>
        <p:txBody>
          <a:bodyPr rtlCol="0">
            <a:normAutofit/>
          </a:bodyPr>
          <a:lstStyle/>
          <a:p>
            <a:pPr marL="0" indent="0" algn="just" eaLnBrk="1" fontAlgn="auto" hangingPunct="1">
              <a:spcAft>
                <a:spcPts val="0"/>
              </a:spcAft>
              <a:buFont typeface="Arial" panose="020B0604020202020204" pitchFamily="34" charset="0"/>
              <a:buNone/>
              <a:defRPr/>
            </a:pPr>
            <a:r>
              <a:rPr lang="fr-CA" b="1" dirty="0">
                <a:solidFill>
                  <a:schemeClr val="tx1">
                    <a:lumMod val="75000"/>
                    <a:lumOff val="25000"/>
                  </a:schemeClr>
                </a:solidFill>
              </a:rPr>
              <a:t>III. Un lieu de sépulture</a:t>
            </a:r>
          </a:p>
          <a:p>
            <a:pPr marL="0" indent="0" algn="just" eaLnBrk="1" fontAlgn="auto" hangingPunct="1">
              <a:spcAft>
                <a:spcPts val="0"/>
              </a:spcAft>
              <a:buFont typeface="Arial" panose="020B0604020202020204" pitchFamily="34" charset="0"/>
              <a:buNone/>
              <a:defRPr/>
            </a:pPr>
            <a:r>
              <a:rPr lang="fr-CA" dirty="0"/>
              <a:t>Vous devriez également prendre des mesures pour identifier un lieu de sépulture ou reposera votre dépouille ou vos cendres.</a:t>
            </a:r>
          </a:p>
          <a:p>
            <a:pPr marL="0" indent="0" algn="just" eaLnBrk="1" fontAlgn="auto" hangingPunct="1">
              <a:spcAft>
                <a:spcPts val="0"/>
              </a:spcAft>
              <a:buFont typeface="Arial" panose="020B0604020202020204" pitchFamily="34" charset="0"/>
              <a:buNone/>
              <a:defRPr/>
            </a:pPr>
            <a:r>
              <a:rPr lang="fr-CA" dirty="0"/>
              <a:t>Le contrat d’achat de sépulture peut comprendre une concession (un lot), un espace réservé en crypte dans un mausolée, ou un espace réservé pour vos cendres en niche dans un columbarium.</a:t>
            </a:r>
          </a:p>
          <a:p>
            <a:pPr marL="0" indent="0" algn="just" eaLnBrk="1" fontAlgn="auto" hangingPunct="1">
              <a:spcAft>
                <a:spcPts val="0"/>
              </a:spcAft>
              <a:buFont typeface="Arial" panose="020B0604020202020204" pitchFamily="34" charset="0"/>
              <a:buNone/>
              <a:defRPr/>
            </a:pPr>
            <a:r>
              <a:rPr lang="fr-CA" dirty="0"/>
              <a:t>Encore une fois, prendre soin de tout planifier à l’avance, aidera grandement vos proches dans des heures difficiles.</a:t>
            </a:r>
          </a:p>
        </p:txBody>
      </p:sp>
      <p:sp>
        <p:nvSpPr>
          <p:cNvPr id="31748" name="AutoShape 2" descr="Cimetiere dessin images vectorielles, Cimetiere dessin vecteurs libres de  droits | Depositphotos">
            <a:extLst>
              <a:ext uri="{FF2B5EF4-FFF2-40B4-BE49-F238E27FC236}">
                <a16:creationId xmlns:a16="http://schemas.microsoft.com/office/drawing/2014/main" id="{B8259244-9B64-0D26-9114-39894978F2D5}"/>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2400">
              <a:latin typeface="Times New Roman" panose="02020603050405020304" pitchFamily="18" charset="0"/>
            </a:endParaRPr>
          </a:p>
        </p:txBody>
      </p:sp>
      <p:pic>
        <p:nvPicPr>
          <p:cNvPr id="31749" name="Picture 5">
            <a:extLst>
              <a:ext uri="{FF2B5EF4-FFF2-40B4-BE49-F238E27FC236}">
                <a16:creationId xmlns:a16="http://schemas.microsoft.com/office/drawing/2014/main" id="{8500820E-E9DB-DDC9-D1A1-4AC19CB4B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196975"/>
            <a:ext cx="17478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965F-BAE8-04F7-B02B-982E27C6116D}"/>
              </a:ext>
            </a:extLst>
          </p:cNvPr>
          <p:cNvSpPr>
            <a:spLocks noGrp="1"/>
          </p:cNvSpPr>
          <p:nvPr>
            <p:ph type="title"/>
          </p:nvPr>
        </p:nvSpPr>
        <p:spPr/>
        <p:txBody>
          <a:bodyPr>
            <a:normAutofit fontScale="90000"/>
          </a:bodyPr>
          <a:lstStyle/>
          <a:p>
            <a:pPr algn="ctr" eaLnBrk="1" fontAlgn="auto" hangingPunct="1">
              <a:spcAft>
                <a:spcPts val="0"/>
              </a:spcAft>
              <a:defRPr/>
            </a:pPr>
            <a:r>
              <a:rPr lang="fr-CA" sz="4400">
                <a:solidFill>
                  <a:srgbClr val="C00000"/>
                </a:solidFill>
              </a:rPr>
              <a:t>En Résumé</a:t>
            </a:r>
            <a:br>
              <a:rPr lang="fr-CA" sz="4400">
                <a:solidFill>
                  <a:srgbClr val="C00000"/>
                </a:solidFill>
              </a:rPr>
            </a:br>
            <a:br>
              <a:rPr lang="fr-CA" sz="4400">
                <a:solidFill>
                  <a:srgbClr val="C00000"/>
                </a:solidFill>
              </a:rPr>
            </a:br>
            <a:br>
              <a:rPr lang="fr-CA" sz="4400">
                <a:solidFill>
                  <a:srgbClr val="C00000"/>
                </a:solidFill>
              </a:rPr>
            </a:br>
            <a:br>
              <a:rPr lang="fr-CA" sz="4400">
                <a:solidFill>
                  <a:srgbClr val="C00000"/>
                </a:solidFill>
              </a:rPr>
            </a:br>
            <a:endParaRPr lang="en-US" sz="4400">
              <a:solidFill>
                <a:srgbClr val="C00000"/>
              </a:solidFill>
            </a:endParaRPr>
          </a:p>
        </p:txBody>
      </p:sp>
      <p:sp>
        <p:nvSpPr>
          <p:cNvPr id="26627" name="Content Placeholder 3">
            <a:extLst>
              <a:ext uri="{FF2B5EF4-FFF2-40B4-BE49-F238E27FC236}">
                <a16:creationId xmlns:a16="http://schemas.microsoft.com/office/drawing/2014/main" id="{768845AC-50B6-0C47-99E1-58B36E861172}"/>
              </a:ext>
            </a:extLst>
          </p:cNvPr>
          <p:cNvSpPr>
            <a:spLocks noGrp="1"/>
          </p:cNvSpPr>
          <p:nvPr>
            <p:ph idx="1"/>
          </p:nvPr>
        </p:nvSpPr>
        <p:spPr>
          <a:xfrm>
            <a:off x="755650" y="2060575"/>
            <a:ext cx="8064500" cy="3992563"/>
          </a:xfrm>
        </p:spPr>
        <p:txBody>
          <a:bodyPr rtlCol="0">
            <a:normAutofit lnSpcReduction="10000"/>
          </a:bodyPr>
          <a:lstStyle/>
          <a:p>
            <a:pPr marL="0" indent="0" algn="just" eaLnBrk="1" fontAlgn="auto" hangingPunct="1">
              <a:spcAft>
                <a:spcPts val="0"/>
              </a:spcAft>
              <a:buFont typeface="Arial" panose="020B0604020202020204" pitchFamily="34" charset="0"/>
              <a:buNone/>
              <a:defRPr/>
            </a:pPr>
            <a:r>
              <a:rPr lang="fr-CA" altLang="en-US" dirty="0"/>
              <a:t>Comme vous pouvez le constater, la mort d’un proche vous oblige à faire plusieurs démarches. Certaines de ces démarches doivent être réglées au moment du décès et dans les semaines/mois/années à venir.  Par contre, d’autres peuvent être faites à l’avance pour aider vos proches à vivre leur deuil en toute sérénité. </a:t>
            </a:r>
          </a:p>
          <a:p>
            <a:pPr marL="0" indent="0" algn="just" eaLnBrk="1" fontAlgn="auto" hangingPunct="1">
              <a:spcAft>
                <a:spcPts val="0"/>
              </a:spcAft>
              <a:buFont typeface="Arial" panose="020B0604020202020204" pitchFamily="34" charset="0"/>
              <a:buNone/>
              <a:defRPr/>
            </a:pPr>
            <a:endParaRPr lang="fr-CA" altLang="en-US" dirty="0"/>
          </a:p>
          <a:p>
            <a:pPr marL="0" indent="0" algn="ctr" eaLnBrk="1" fontAlgn="auto" hangingPunct="1">
              <a:spcAft>
                <a:spcPts val="0"/>
              </a:spcAft>
              <a:buFont typeface="Arial" panose="020B0604020202020204" pitchFamily="34" charset="0"/>
              <a:buNone/>
              <a:defRPr/>
            </a:pPr>
            <a:r>
              <a:rPr lang="fr-CA" altLang="en-US" dirty="0"/>
              <a:t>Pour plus de détails, veuillez consulter la brochure</a:t>
            </a:r>
          </a:p>
          <a:p>
            <a:pPr marL="0" indent="0" algn="ctr" eaLnBrk="1" fontAlgn="auto" hangingPunct="1">
              <a:spcAft>
                <a:spcPts val="0"/>
              </a:spcAft>
              <a:buFont typeface="Arial" panose="020B0604020202020204" pitchFamily="34" charset="0"/>
              <a:buNone/>
              <a:defRPr/>
            </a:pPr>
            <a:r>
              <a:rPr lang="fr-CA" altLang="en-US" b="1" dirty="0"/>
              <a:t>Que faire lors d’un décès</a:t>
            </a:r>
          </a:p>
          <a:p>
            <a:pPr marL="0" indent="0" algn="ctr" eaLnBrk="1" fontAlgn="auto" hangingPunct="1">
              <a:spcAft>
                <a:spcPts val="0"/>
              </a:spcAft>
              <a:buFont typeface="Arial" panose="020B0604020202020204" pitchFamily="34" charset="0"/>
              <a:buNone/>
              <a:defRPr/>
            </a:pPr>
            <a:endParaRPr lang="fr-CA" altLang="en-US" b="1" dirty="0"/>
          </a:p>
          <a:p>
            <a:pPr marL="0" indent="0" eaLnBrk="1" fontAlgn="auto" hangingPunct="1">
              <a:spcAft>
                <a:spcPts val="0"/>
              </a:spcAft>
              <a:buFont typeface="Arial" panose="020B0604020202020204" pitchFamily="34" charset="0"/>
              <a:buNone/>
              <a:defRPr/>
            </a:pPr>
            <a:r>
              <a:rPr lang="fr-CA" altLang="en-US" sz="1200" b="1" dirty="0"/>
              <a:t>* Produit par le gouvernement du Québec</a:t>
            </a:r>
            <a:endParaRPr lang="en-US" altLang="en-US" sz="1200" b="1" dirty="0"/>
          </a:p>
        </p:txBody>
      </p:sp>
      <p:pic>
        <p:nvPicPr>
          <p:cNvPr id="32772" name="Picture 5">
            <a:extLst>
              <a:ext uri="{FF2B5EF4-FFF2-40B4-BE49-F238E27FC236}">
                <a16:creationId xmlns:a16="http://schemas.microsoft.com/office/drawing/2014/main" id="{4D7AB8B2-51CD-2C16-2F4A-11613566CA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374650"/>
            <a:ext cx="11636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3A6C7250-2B1C-B618-5531-B1C378D4D59B}"/>
              </a:ext>
            </a:extLst>
          </p:cNvPr>
          <p:cNvSpPr>
            <a:spLocks noGrp="1"/>
          </p:cNvSpPr>
          <p:nvPr>
            <p:ph type="title"/>
          </p:nvPr>
        </p:nvSpPr>
        <p:spPr>
          <a:xfrm>
            <a:off x="938213" y="382588"/>
            <a:ext cx="7634287" cy="1677987"/>
          </a:xfrm>
        </p:spPr>
        <p:txBody>
          <a:bodyPr>
            <a:normAutofit fontScale="90000"/>
          </a:bodyPr>
          <a:lstStyle/>
          <a:p>
            <a:pPr algn="ctr" eaLnBrk="1" fontAlgn="auto" hangingPunct="1">
              <a:spcAft>
                <a:spcPts val="0"/>
              </a:spcAft>
              <a:defRPr/>
            </a:pPr>
            <a:r>
              <a:rPr lang="fr-CA" altLang="fr-FR" sz="4900" dirty="0"/>
              <a:t>Questions / Commentaires</a:t>
            </a:r>
            <a:br>
              <a:rPr lang="fr-CA" altLang="fr-FR" sz="5300" dirty="0"/>
            </a:br>
            <a:br>
              <a:rPr lang="en-US" altLang="fr-FR" sz="4800" dirty="0"/>
            </a:br>
            <a:br>
              <a:rPr lang="en-US" altLang="fr-FR" sz="4800" dirty="0"/>
            </a:br>
            <a:endParaRPr lang="en-US" altLang="fr-FR" sz="2800" b="1" dirty="0">
              <a:solidFill>
                <a:srgbClr val="FFC000"/>
              </a:solidFill>
            </a:endParaRPr>
          </a:p>
        </p:txBody>
      </p:sp>
      <p:pic>
        <p:nvPicPr>
          <p:cNvPr id="34819" name="Picture 2" descr="Image result for google illustration point d'interrogation">
            <a:extLst>
              <a:ext uri="{FF2B5EF4-FFF2-40B4-BE49-F238E27FC236}">
                <a16:creationId xmlns:a16="http://schemas.microsoft.com/office/drawing/2014/main" id="{A1919657-FDD1-0B6D-1BFE-EAAE714CC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420938"/>
            <a:ext cx="61991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C0459D68-7091-D9ED-18C3-636E7F439063}"/>
              </a:ext>
            </a:extLst>
          </p:cNvPr>
          <p:cNvSpPr>
            <a:spLocks noChangeArrowheads="1"/>
          </p:cNvSpPr>
          <p:nvPr/>
        </p:nvSpPr>
        <p:spPr bwMode="auto">
          <a:xfrm>
            <a:off x="827088" y="692150"/>
            <a:ext cx="7993062" cy="843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0"/>
              </a:spcBef>
              <a:buClrTx/>
              <a:buSzTx/>
              <a:buFontTx/>
              <a:buNone/>
            </a:pPr>
            <a:r>
              <a:rPr lang="fr-CA" altLang="en-US" sz="2400" b="1">
                <a:latin typeface="Times New Roman" panose="02020603050405020304" pitchFamily="18" charset="0"/>
              </a:rPr>
              <a:t>Et maintenant ?</a:t>
            </a:r>
          </a:p>
          <a:p>
            <a:pPr eaLnBrk="1" hangingPunct="1">
              <a:lnSpc>
                <a:spcPct val="100000"/>
              </a:lnSpc>
              <a:spcBef>
                <a:spcPct val="0"/>
              </a:spcBef>
              <a:buClrTx/>
              <a:buSzTx/>
              <a:buFontTx/>
              <a:buNone/>
            </a:pPr>
            <a:r>
              <a:rPr lang="fr-CA" altLang="en-US" b="1">
                <a:latin typeface="Times New Roman" panose="02020603050405020304" pitchFamily="18" charset="0"/>
              </a:rPr>
              <a:t>Vous désirez aller de l’avant et protéger les membres de votre famille ?</a:t>
            </a:r>
          </a:p>
          <a:p>
            <a:pPr eaLnBrk="1" hangingPunct="1">
              <a:lnSpc>
                <a:spcPct val="100000"/>
              </a:lnSpc>
              <a:spcBef>
                <a:spcPct val="0"/>
              </a:spcBef>
              <a:buClrTx/>
              <a:buSzTx/>
              <a:buFontTx/>
              <a:buNone/>
            </a:pPr>
            <a:endParaRPr lang="fr-CA" altLang="en-US" sz="2400" b="1">
              <a:solidFill>
                <a:srgbClr val="C00000"/>
              </a:solidFill>
              <a:latin typeface="Times New Roman" panose="02020603050405020304" pitchFamily="18" charset="0"/>
            </a:endParaRPr>
          </a:p>
          <a:p>
            <a:pPr eaLnBrk="1" hangingPunct="1">
              <a:lnSpc>
                <a:spcPct val="100000"/>
              </a:lnSpc>
              <a:spcBef>
                <a:spcPct val="0"/>
              </a:spcBef>
              <a:buClrTx/>
              <a:buSzTx/>
              <a:buFontTx/>
              <a:buNone/>
            </a:pPr>
            <a:endParaRPr lang="fr-CA" altLang="en-US" sz="2400" b="1">
              <a:solidFill>
                <a:srgbClr val="C00000"/>
              </a:solidFill>
              <a:latin typeface="Times New Roman" panose="02020603050405020304" pitchFamily="18" charset="0"/>
            </a:endParaRPr>
          </a:p>
          <a:p>
            <a:pPr algn="ctr" eaLnBrk="1" hangingPunct="1">
              <a:lnSpc>
                <a:spcPct val="100000"/>
              </a:lnSpc>
              <a:spcBef>
                <a:spcPct val="0"/>
              </a:spcBef>
              <a:buClrTx/>
              <a:buSzTx/>
              <a:buFontTx/>
              <a:buNone/>
            </a:pPr>
            <a:endParaRPr lang="fr-CA" altLang="en-US" sz="2400" b="1">
              <a:solidFill>
                <a:srgbClr val="C00000"/>
              </a:solidFill>
              <a:latin typeface="Times New Roman" panose="02020603050405020304" pitchFamily="18" charset="0"/>
            </a:endParaRPr>
          </a:p>
          <a:p>
            <a:pPr algn="ctr" eaLnBrk="1" hangingPunct="1">
              <a:lnSpc>
                <a:spcPct val="100000"/>
              </a:lnSpc>
              <a:spcBef>
                <a:spcPct val="0"/>
              </a:spcBef>
              <a:buClrTx/>
              <a:buSzTx/>
              <a:buFontTx/>
              <a:buNone/>
            </a:pPr>
            <a:endParaRPr lang="fr-CA" altLang="en-US" sz="2400" b="1">
              <a:solidFill>
                <a:srgbClr val="C00000"/>
              </a:solidFill>
              <a:latin typeface="Times New Roman" panose="02020603050405020304" pitchFamily="18" charset="0"/>
            </a:endParaRPr>
          </a:p>
          <a:p>
            <a:pPr algn="ctr" eaLnBrk="1" hangingPunct="1">
              <a:lnSpc>
                <a:spcPct val="100000"/>
              </a:lnSpc>
              <a:spcBef>
                <a:spcPct val="0"/>
              </a:spcBef>
              <a:buClrTx/>
              <a:buSzTx/>
              <a:buFontTx/>
              <a:buNone/>
            </a:pPr>
            <a:endParaRPr lang="fr-CA" altLang="en-US" sz="2400" b="1">
              <a:solidFill>
                <a:srgbClr val="C00000"/>
              </a:solidFill>
              <a:latin typeface="Times New Roman" panose="02020603050405020304" pitchFamily="18" charset="0"/>
            </a:endParaRPr>
          </a:p>
          <a:p>
            <a:pPr algn="ctr" eaLnBrk="1" hangingPunct="1">
              <a:lnSpc>
                <a:spcPct val="100000"/>
              </a:lnSpc>
              <a:spcBef>
                <a:spcPct val="0"/>
              </a:spcBef>
              <a:buClrTx/>
              <a:buSzTx/>
              <a:buFontTx/>
              <a:buNone/>
            </a:pPr>
            <a:endParaRPr lang="fr-CA" altLang="en-US" sz="2400" b="1">
              <a:solidFill>
                <a:srgbClr val="C00000"/>
              </a:solidFill>
              <a:latin typeface="Times New Roman" panose="02020603050405020304" pitchFamily="18" charset="0"/>
            </a:endParaRPr>
          </a:p>
          <a:p>
            <a:pPr algn="ctr" eaLnBrk="1" hangingPunct="1">
              <a:lnSpc>
                <a:spcPct val="100000"/>
              </a:lnSpc>
              <a:spcBef>
                <a:spcPct val="0"/>
              </a:spcBef>
              <a:buClrTx/>
              <a:buSzTx/>
              <a:buFontTx/>
              <a:buNone/>
            </a:pPr>
            <a:endParaRPr lang="fr-CA" altLang="en-US" sz="2400" b="1">
              <a:solidFill>
                <a:srgbClr val="C00000"/>
              </a:solidFill>
              <a:latin typeface="Times New Roman" panose="02020603050405020304" pitchFamily="18" charset="0"/>
            </a:endParaRPr>
          </a:p>
          <a:p>
            <a:pPr algn="ctr" eaLnBrk="1" hangingPunct="1">
              <a:lnSpc>
                <a:spcPct val="100000"/>
              </a:lnSpc>
              <a:spcBef>
                <a:spcPct val="0"/>
              </a:spcBef>
              <a:buClrTx/>
              <a:buSzTx/>
              <a:buFontTx/>
              <a:buNone/>
            </a:pPr>
            <a:endParaRPr lang="fr-CA" altLang="en-US" sz="2400" b="1">
              <a:solidFill>
                <a:srgbClr val="C00000"/>
              </a:solidFill>
              <a:latin typeface="Times New Roman" panose="02020603050405020304" pitchFamily="18" charset="0"/>
            </a:endParaRPr>
          </a:p>
          <a:p>
            <a:pPr algn="ctr" eaLnBrk="1" hangingPunct="1">
              <a:lnSpc>
                <a:spcPct val="100000"/>
              </a:lnSpc>
              <a:spcBef>
                <a:spcPct val="0"/>
              </a:spcBef>
              <a:buClrTx/>
              <a:buSzTx/>
              <a:buFontTx/>
              <a:buNone/>
            </a:pPr>
            <a:endParaRPr lang="fr-CA" altLang="en-US" sz="2400" b="1">
              <a:solidFill>
                <a:srgbClr val="C00000"/>
              </a:solidFill>
              <a:latin typeface="Times New Roman" panose="02020603050405020304" pitchFamily="18" charset="0"/>
            </a:endParaRPr>
          </a:p>
          <a:p>
            <a:pPr algn="ctr" eaLnBrk="1" hangingPunct="1">
              <a:lnSpc>
                <a:spcPct val="100000"/>
              </a:lnSpc>
              <a:spcBef>
                <a:spcPct val="0"/>
              </a:spcBef>
              <a:buClrTx/>
              <a:buSzTx/>
              <a:buFontTx/>
              <a:buNone/>
            </a:pPr>
            <a:r>
              <a:rPr lang="fr-CA" altLang="en-US" sz="2400" b="1">
                <a:solidFill>
                  <a:srgbClr val="C00000"/>
                </a:solidFill>
                <a:latin typeface="Times New Roman" panose="02020603050405020304" pitchFamily="18" charset="0"/>
              </a:rPr>
              <a:t>Pour tous les membres ANRF:</a:t>
            </a:r>
            <a:br>
              <a:rPr lang="fr-CA" altLang="en-US" sz="2400" b="1">
                <a:solidFill>
                  <a:srgbClr val="C00000"/>
                </a:solidFill>
                <a:latin typeface="Times New Roman" panose="02020603050405020304" pitchFamily="18" charset="0"/>
              </a:rPr>
            </a:br>
            <a:r>
              <a:rPr lang="fr-CA" altLang="en-US" sz="2400" b="1">
                <a:solidFill>
                  <a:srgbClr val="C00000"/>
                </a:solidFill>
                <a:latin typeface="Times New Roman" panose="02020603050405020304" pitchFamily="18" charset="0"/>
              </a:rPr>
              <a:t> </a:t>
            </a:r>
            <a:r>
              <a:rPr lang="fr-CA" altLang="en-US" sz="2400" b="1" u="sng">
                <a:solidFill>
                  <a:srgbClr val="C00000"/>
                </a:solidFill>
                <a:latin typeface="Times New Roman" panose="02020603050405020304" pitchFamily="18" charset="0"/>
              </a:rPr>
              <a:t>10 % de rabais </a:t>
            </a:r>
            <a:r>
              <a:rPr lang="fr-CA" altLang="en-US" sz="2400" b="1">
                <a:solidFill>
                  <a:srgbClr val="C00000"/>
                </a:solidFill>
                <a:latin typeface="Times New Roman" panose="02020603050405020304" pitchFamily="18" charset="0"/>
              </a:rPr>
              <a:t>sur l’ensemble de votre contrat !</a:t>
            </a:r>
            <a:br>
              <a:rPr lang="en-US" altLang="en-US" sz="1800" b="1">
                <a:solidFill>
                  <a:srgbClr val="C00000"/>
                </a:solidFill>
                <a:latin typeface="Times New Roman" panose="02020603050405020304" pitchFamily="18" charset="0"/>
              </a:rPr>
            </a:br>
            <a:endParaRPr lang="en-US" altLang="en-US" sz="1800" b="1">
              <a:solidFill>
                <a:srgbClr val="C00000"/>
              </a:solidFill>
              <a:latin typeface="Times New Roman" panose="02020603050405020304" pitchFamily="18" charset="0"/>
            </a:endParaRPr>
          </a:p>
          <a:p>
            <a:pPr algn="ctr" eaLnBrk="1" hangingPunct="1">
              <a:lnSpc>
                <a:spcPct val="100000"/>
              </a:lnSpc>
              <a:spcBef>
                <a:spcPct val="0"/>
              </a:spcBef>
              <a:buClrTx/>
              <a:buSzTx/>
              <a:buFontTx/>
              <a:buNone/>
            </a:pPr>
            <a:endParaRPr lang="fr-CA" altLang="fr-FR" sz="4800">
              <a:latin typeface="Times New Roman" panose="02020603050405020304" pitchFamily="18" charset="0"/>
            </a:endParaRPr>
          </a:p>
          <a:p>
            <a:pPr algn="ctr" eaLnBrk="1" hangingPunct="1">
              <a:lnSpc>
                <a:spcPct val="100000"/>
              </a:lnSpc>
              <a:spcBef>
                <a:spcPct val="0"/>
              </a:spcBef>
              <a:buClrTx/>
              <a:buSzTx/>
              <a:buFontTx/>
              <a:buNone/>
            </a:pPr>
            <a:endParaRPr lang="fr-CA" altLang="fr-FR" sz="4800">
              <a:latin typeface="Times New Roman" panose="02020603050405020304" pitchFamily="18" charset="0"/>
            </a:endParaRPr>
          </a:p>
          <a:p>
            <a:pPr algn="ctr" eaLnBrk="1" hangingPunct="1">
              <a:lnSpc>
                <a:spcPct val="100000"/>
              </a:lnSpc>
              <a:spcBef>
                <a:spcPct val="0"/>
              </a:spcBef>
              <a:buClrTx/>
              <a:buSzTx/>
              <a:buFontTx/>
              <a:buNone/>
            </a:pPr>
            <a:endParaRPr lang="fr-CA" altLang="fr-FR" sz="4800">
              <a:latin typeface="Times New Roman" panose="02020603050405020304" pitchFamily="18" charset="0"/>
            </a:endParaRPr>
          </a:p>
          <a:p>
            <a:pPr algn="ctr" eaLnBrk="1" hangingPunct="1">
              <a:lnSpc>
                <a:spcPct val="100000"/>
              </a:lnSpc>
              <a:spcBef>
                <a:spcPct val="0"/>
              </a:spcBef>
              <a:buClrTx/>
              <a:buSzTx/>
              <a:buFontTx/>
              <a:buNone/>
            </a:pPr>
            <a:br>
              <a:rPr lang="fr-CA" altLang="fr-FR" sz="4800">
                <a:latin typeface="Times New Roman" panose="02020603050405020304" pitchFamily="18" charset="0"/>
              </a:rPr>
            </a:br>
            <a:endParaRPr lang="en-US" altLang="en-US" sz="2400">
              <a:latin typeface="Times New Roman" panose="02020603050405020304" pitchFamily="18" charset="0"/>
            </a:endParaRPr>
          </a:p>
        </p:txBody>
      </p:sp>
      <p:pic>
        <p:nvPicPr>
          <p:cNvPr id="35843" name="Picture 6">
            <a:extLst>
              <a:ext uri="{FF2B5EF4-FFF2-40B4-BE49-F238E27FC236}">
                <a16:creationId xmlns:a16="http://schemas.microsoft.com/office/drawing/2014/main" id="{A16BA032-0B23-0EEF-6536-7511AD574F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916113"/>
            <a:ext cx="44894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6B0A-B6D2-5428-A755-B7380BE01941}"/>
              </a:ext>
            </a:extLst>
          </p:cNvPr>
          <p:cNvSpPr>
            <a:spLocks noGrp="1"/>
          </p:cNvSpPr>
          <p:nvPr>
            <p:ph type="title"/>
          </p:nvPr>
        </p:nvSpPr>
        <p:spPr/>
        <p:txBody>
          <a:bodyPr>
            <a:normAutofit fontScale="90000"/>
          </a:bodyPr>
          <a:lstStyle/>
          <a:p>
            <a:pPr algn="ctr" eaLnBrk="1" fontAlgn="auto" hangingPunct="1">
              <a:spcAft>
                <a:spcPts val="0"/>
              </a:spcAft>
              <a:defRPr/>
            </a:pPr>
            <a:r>
              <a:rPr lang="fr-CA" sz="3600" dirty="0"/>
              <a:t>Pour consigner vos informations</a:t>
            </a:r>
            <a:br>
              <a:rPr lang="fr-CA" dirty="0"/>
            </a:br>
            <a:br>
              <a:rPr lang="fr-CA" dirty="0"/>
            </a:br>
            <a:endParaRPr lang="en-US" b="1" dirty="0">
              <a:solidFill>
                <a:srgbClr val="FF0000"/>
              </a:solidFill>
            </a:endParaRPr>
          </a:p>
        </p:txBody>
      </p:sp>
      <p:pic>
        <p:nvPicPr>
          <p:cNvPr id="36867" name="Content Placeholder 4">
            <a:extLst>
              <a:ext uri="{FF2B5EF4-FFF2-40B4-BE49-F238E27FC236}">
                <a16:creationId xmlns:a16="http://schemas.microsoft.com/office/drawing/2014/main" id="{8CD4B6DC-F692-B8FC-D443-45C2CD4E20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133600"/>
            <a:ext cx="4805362"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282B106C-40D7-7DB8-F5FC-7D640B402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4813"/>
            <a:ext cx="7837487"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A black text on a white background&#10;&#10;AI-generated content may be incorrect.">
            <a:extLst>
              <a:ext uri="{FF2B5EF4-FFF2-40B4-BE49-F238E27FC236}">
                <a16:creationId xmlns:a16="http://schemas.microsoft.com/office/drawing/2014/main" id="{64E7F16D-407D-EC1F-BEA5-5F0A53BF6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5513388"/>
            <a:ext cx="7637463"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6713-0571-C9B2-943D-EBCCEF56663D}"/>
              </a:ext>
            </a:extLst>
          </p:cNvPr>
          <p:cNvSpPr>
            <a:spLocks noGrp="1"/>
          </p:cNvSpPr>
          <p:nvPr>
            <p:ph type="title"/>
          </p:nvPr>
        </p:nvSpPr>
        <p:spPr>
          <a:xfrm>
            <a:off x="1443038" y="804863"/>
            <a:ext cx="6572250" cy="2119312"/>
          </a:xfrm>
        </p:spPr>
        <p:txBody>
          <a:bodyPr>
            <a:normAutofit fontScale="90000"/>
          </a:bodyPr>
          <a:lstStyle/>
          <a:p>
            <a:pPr algn="ctr" eaLnBrk="1" fontAlgn="auto" hangingPunct="1">
              <a:spcAft>
                <a:spcPts val="0"/>
              </a:spcAft>
              <a:defRPr/>
            </a:pPr>
            <a:r>
              <a:rPr lang="en-US" dirty="0"/>
              <a:t>Merci</a:t>
            </a:r>
            <a:br>
              <a:rPr lang="en-US" dirty="0"/>
            </a:br>
            <a:br>
              <a:rPr lang="en-US" dirty="0"/>
            </a:br>
            <a:br>
              <a:rPr lang="en-US" dirty="0"/>
            </a:br>
            <a:r>
              <a:rPr lang="en-US" dirty="0"/>
              <a:t>Pour information:</a:t>
            </a:r>
            <a:br>
              <a:rPr lang="en-US" dirty="0"/>
            </a:br>
            <a:br>
              <a:rPr lang="en-US" dirty="0"/>
            </a:br>
            <a:r>
              <a:rPr lang="en-US" sz="2700" dirty="0"/>
              <a:t>daniel.therrien@dignitequebec.com</a:t>
            </a:r>
          </a:p>
        </p:txBody>
      </p:sp>
      <p:pic>
        <p:nvPicPr>
          <p:cNvPr id="37891" name="Picture 3" descr="A black text on a white background&#10;&#10;AI-generated content may be incorrect.">
            <a:extLst>
              <a:ext uri="{FF2B5EF4-FFF2-40B4-BE49-F238E27FC236}">
                <a16:creationId xmlns:a16="http://schemas.microsoft.com/office/drawing/2014/main" id="{403111CD-6A0B-8075-13FD-09836A589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4516438"/>
            <a:ext cx="830262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Agenda Stock Illustrations – 67,826 Agenda Stock Illustrations, Vectors &amp;  Clipart - Dreamstime">
            <a:extLst>
              <a:ext uri="{FF2B5EF4-FFF2-40B4-BE49-F238E27FC236}">
                <a16:creationId xmlns:a16="http://schemas.microsoft.com/office/drawing/2014/main" id="{C6A740B1-989C-2B9A-D0EE-CB9EBE58581A}"/>
              </a:ext>
            </a:extLst>
          </p:cNvPr>
          <p:cNvSpPr>
            <a:spLocks noGrp="1" noChangeAspect="1" noChangeArrowheads="1"/>
          </p:cNvSpPr>
          <p:nvPr>
            <p:ph type="title"/>
          </p:nvPr>
        </p:nvSpPr>
        <p:spPr bwMode="auto">
          <a:xfrm>
            <a:off x="679450" y="115888"/>
            <a:ext cx="8150225" cy="1751012"/>
          </a:xfrm>
        </p:spPr>
        <p:txBody>
          <a:bodyPr wrap="square" numCol="1" anchorCtr="0" compatLnSpc="1">
            <a:prstTxWarp prst="textNoShape">
              <a:avLst/>
            </a:prstTxWarp>
            <a:normAutofit fontScale="90000"/>
          </a:bodyPr>
          <a:lstStyle/>
          <a:p>
            <a:pPr algn="ctr" eaLnBrk="1" fontAlgn="auto" hangingPunct="1">
              <a:spcAft>
                <a:spcPts val="0"/>
              </a:spcAft>
              <a:defRPr/>
            </a:pPr>
            <a:r>
              <a:rPr lang="fr-CA" sz="4400" b="1" dirty="0">
                <a:solidFill>
                  <a:srgbClr val="C00000"/>
                </a:solidFill>
              </a:rPr>
              <a:t>Agenda du jour</a:t>
            </a:r>
            <a:br>
              <a:rPr lang="fr-CA" dirty="0"/>
            </a:br>
            <a:br>
              <a:rPr lang="fr-CA" dirty="0"/>
            </a:br>
            <a:br>
              <a:rPr lang="fr-CA" dirty="0"/>
            </a:br>
            <a:br>
              <a:rPr lang="fr-CA" dirty="0"/>
            </a:br>
            <a:br>
              <a:rPr lang="fr-CA" dirty="0"/>
            </a:br>
            <a:endParaRPr lang="en-US" dirty="0"/>
          </a:p>
        </p:txBody>
      </p:sp>
      <p:sp>
        <p:nvSpPr>
          <p:cNvPr id="3" name="Content Placeholder 2">
            <a:extLst>
              <a:ext uri="{FF2B5EF4-FFF2-40B4-BE49-F238E27FC236}">
                <a16:creationId xmlns:a16="http://schemas.microsoft.com/office/drawing/2014/main" id="{96B6D0B1-E57B-B98D-FC18-A84E25891B3B}"/>
              </a:ext>
            </a:extLst>
          </p:cNvPr>
          <p:cNvSpPr>
            <a:spLocks noGrp="1"/>
          </p:cNvSpPr>
          <p:nvPr>
            <p:ph idx="1"/>
          </p:nvPr>
        </p:nvSpPr>
        <p:spPr>
          <a:xfrm>
            <a:off x="742950" y="2319338"/>
            <a:ext cx="8024813" cy="4205287"/>
          </a:xfrm>
        </p:spPr>
        <p:txBody>
          <a:bodyPr rtlCol="0">
            <a:normAutofit/>
          </a:bodyPr>
          <a:lstStyle/>
          <a:p>
            <a:pPr marL="0" indent="0" algn="just" eaLnBrk="1" fontAlgn="auto" hangingPunct="1">
              <a:spcAft>
                <a:spcPts val="0"/>
              </a:spcAft>
              <a:buFont typeface="Arial" panose="020B0604020202020204" pitchFamily="34" charset="0"/>
              <a:buNone/>
              <a:defRPr/>
            </a:pPr>
            <a:r>
              <a:rPr lang="fr-CA" dirty="0"/>
              <a:t>Le décès d’un proche est une épreuve difficile à traverser, qui exige d’accomplir plusieurs démarches.  Trop souvent les personnes responsables se sentent dépassées et ne savent par ou commencer.</a:t>
            </a:r>
          </a:p>
          <a:p>
            <a:pPr marL="0" indent="0" algn="just" eaLnBrk="1" fontAlgn="auto" hangingPunct="1">
              <a:spcAft>
                <a:spcPts val="0"/>
              </a:spcAft>
              <a:buFont typeface="Arial" panose="020B0604020202020204" pitchFamily="34" charset="0"/>
              <a:buNone/>
              <a:defRPr/>
            </a:pPr>
            <a:endParaRPr lang="fr-CA" dirty="0"/>
          </a:p>
          <a:p>
            <a:pPr marL="457200" indent="-457200" algn="just" eaLnBrk="1" fontAlgn="auto" hangingPunct="1">
              <a:spcAft>
                <a:spcPts val="0"/>
              </a:spcAft>
              <a:buFont typeface="Arial" panose="020B0604020202020204" pitchFamily="34" charset="0"/>
              <a:buAutoNum type="arabicPeriod"/>
              <a:defRPr/>
            </a:pPr>
            <a:r>
              <a:rPr lang="fr-CA" dirty="0"/>
              <a:t>Démarches à faire en premier lieu</a:t>
            </a:r>
          </a:p>
          <a:p>
            <a:pPr marL="457200" indent="-457200" algn="just" eaLnBrk="1" fontAlgn="auto" hangingPunct="1">
              <a:spcAft>
                <a:spcPts val="0"/>
              </a:spcAft>
              <a:buFont typeface="Arial" panose="020B0604020202020204" pitchFamily="34" charset="0"/>
              <a:buAutoNum type="arabicPeriod"/>
              <a:defRPr/>
            </a:pPr>
            <a:r>
              <a:rPr lang="fr-CA" dirty="0"/>
              <a:t>Démarches concernant l’aide financière aux survivants</a:t>
            </a:r>
          </a:p>
          <a:p>
            <a:pPr marL="457200" indent="-457200" algn="just" eaLnBrk="1" fontAlgn="auto" hangingPunct="1">
              <a:spcAft>
                <a:spcPts val="0"/>
              </a:spcAft>
              <a:buFont typeface="Arial" panose="020B0604020202020204" pitchFamily="34" charset="0"/>
              <a:buAutoNum type="arabicPeriod"/>
              <a:defRPr/>
            </a:pPr>
            <a:r>
              <a:rPr lang="fr-CA" dirty="0"/>
              <a:t>Les démarches en lien avec la liquidation de la succession</a:t>
            </a:r>
          </a:p>
          <a:p>
            <a:pPr marL="457200" indent="-457200" algn="just" eaLnBrk="1" fontAlgn="auto" hangingPunct="1">
              <a:spcAft>
                <a:spcPts val="0"/>
              </a:spcAft>
              <a:buFont typeface="Arial" panose="020B0604020202020204" pitchFamily="34" charset="0"/>
              <a:buAutoNum type="arabicPeriod"/>
              <a:defRPr/>
            </a:pPr>
            <a:r>
              <a:rPr lang="fr-CA" dirty="0"/>
              <a:t>Les démarches essentielles à faire avant le décès </a:t>
            </a:r>
          </a:p>
          <a:p>
            <a:pPr algn="just" eaLnBrk="1" fontAlgn="auto" hangingPunct="1">
              <a:spcAft>
                <a:spcPts val="0"/>
              </a:spcAft>
              <a:buFont typeface="Wingdings" panose="05000000000000000000" pitchFamily="2" charset="2"/>
              <a:buChar char="Ø"/>
              <a:defRPr/>
            </a:pPr>
            <a:endParaRPr lang="fr-CA" dirty="0"/>
          </a:p>
          <a:p>
            <a:pPr algn="just" eaLnBrk="1" fontAlgn="auto" hangingPunct="1">
              <a:spcAft>
                <a:spcPts val="0"/>
              </a:spcAft>
              <a:buFont typeface="Wingdings" panose="05000000000000000000" pitchFamily="2" charset="2"/>
              <a:buChar char="Ø"/>
              <a:defRPr/>
            </a:pPr>
            <a:endParaRPr lang="fr-CA" dirty="0"/>
          </a:p>
          <a:p>
            <a:pPr algn="just" eaLnBrk="1" fontAlgn="auto" hangingPunct="1">
              <a:spcAft>
                <a:spcPts val="0"/>
              </a:spcAft>
              <a:buFont typeface="Wingdings" panose="05000000000000000000" pitchFamily="2" charset="2"/>
              <a:buChar char="Ø"/>
              <a:defRPr/>
            </a:pPr>
            <a:endParaRPr lang="fr-CA" sz="1400" dirty="0"/>
          </a:p>
          <a:p>
            <a:pPr algn="just" eaLnBrk="1" fontAlgn="auto" hangingPunct="1">
              <a:spcAft>
                <a:spcPts val="0"/>
              </a:spcAft>
              <a:buFont typeface="Wingdings" panose="05000000000000000000" pitchFamily="2" charset="2"/>
              <a:buChar char="Ø"/>
              <a:defRPr/>
            </a:pPr>
            <a:endParaRPr lang="fr-CA" sz="1400" dirty="0"/>
          </a:p>
        </p:txBody>
      </p:sp>
      <p:pic>
        <p:nvPicPr>
          <p:cNvPr id="16388" name="Picture 6">
            <a:extLst>
              <a:ext uri="{FF2B5EF4-FFF2-40B4-BE49-F238E27FC236}">
                <a16:creationId xmlns:a16="http://schemas.microsoft.com/office/drawing/2014/main" id="{2CE9E1F7-B57E-9DF3-3FF2-3165DE69A3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844550"/>
            <a:ext cx="117951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97FD-3FCE-A473-B2F0-8D59909E861A}"/>
              </a:ext>
            </a:extLst>
          </p:cNvPr>
          <p:cNvSpPr>
            <a:spLocks noGrp="1"/>
          </p:cNvSpPr>
          <p:nvPr>
            <p:ph type="title"/>
          </p:nvPr>
        </p:nvSpPr>
        <p:spPr/>
        <p:txBody>
          <a:bodyPr/>
          <a:lstStyle/>
          <a:p>
            <a:pPr algn="ctr" eaLnBrk="1" fontAlgn="auto" hangingPunct="1">
              <a:spcAft>
                <a:spcPts val="0"/>
              </a:spcAft>
              <a:defRPr/>
            </a:pPr>
            <a:r>
              <a:rPr lang="fr-CA" sz="2800" b="1" dirty="0">
                <a:solidFill>
                  <a:srgbClr val="C00000"/>
                </a:solidFill>
              </a:rPr>
              <a:t>Un décès survient, par ou commencer ?</a:t>
            </a:r>
            <a:endParaRPr lang="fr-CA" sz="2800" b="1" dirty="0"/>
          </a:p>
        </p:txBody>
      </p:sp>
      <p:sp>
        <p:nvSpPr>
          <p:cNvPr id="12291" name="Content Placeholder 2">
            <a:extLst>
              <a:ext uri="{FF2B5EF4-FFF2-40B4-BE49-F238E27FC236}">
                <a16:creationId xmlns:a16="http://schemas.microsoft.com/office/drawing/2014/main" id="{E7153EDE-5486-A10B-D863-9D28BB8724EA}"/>
              </a:ext>
            </a:extLst>
          </p:cNvPr>
          <p:cNvSpPr>
            <a:spLocks noGrp="1"/>
          </p:cNvSpPr>
          <p:nvPr>
            <p:ph idx="1"/>
          </p:nvPr>
        </p:nvSpPr>
        <p:spPr>
          <a:xfrm>
            <a:off x="684213" y="1854200"/>
            <a:ext cx="8208962" cy="4935538"/>
          </a:xfrm>
        </p:spPr>
        <p:txBody>
          <a:bodyPr rtlCol="0">
            <a:normAutofit/>
          </a:bodyPr>
          <a:lstStyle/>
          <a:p>
            <a:pPr eaLnBrk="1" fontAlgn="auto" hangingPunct="1">
              <a:spcAft>
                <a:spcPts val="0"/>
              </a:spcAft>
              <a:buFont typeface="Wingdings" panose="05000000000000000000" pitchFamily="2" charset="2"/>
              <a:buChar char="ü"/>
              <a:defRPr/>
            </a:pPr>
            <a:r>
              <a:rPr lang="fr-CA" altLang="en-US" dirty="0"/>
              <a:t>S’assurer de savoir si le défunt avait des préarrangements funéraires</a:t>
            </a:r>
          </a:p>
          <a:p>
            <a:pPr marL="0" indent="0" eaLnBrk="1" fontAlgn="auto" hangingPunct="1">
              <a:spcAft>
                <a:spcPts val="0"/>
              </a:spcAft>
              <a:buFont typeface="Arial" panose="020B0604020202020204" pitchFamily="34" charset="0"/>
              <a:buNone/>
              <a:defRPr/>
            </a:pPr>
            <a:r>
              <a:rPr lang="fr-CA" altLang="en-US" dirty="0"/>
              <a:t>    Et Contacter une maison funéraire </a:t>
            </a:r>
          </a:p>
          <a:p>
            <a:pPr eaLnBrk="1" fontAlgn="auto" hangingPunct="1">
              <a:spcAft>
                <a:spcPts val="0"/>
              </a:spcAft>
              <a:buFont typeface="Wingdings" panose="05000000000000000000" pitchFamily="2" charset="2"/>
              <a:buChar char="ü"/>
              <a:defRPr/>
            </a:pPr>
            <a:r>
              <a:rPr lang="fr-CA" altLang="en-US" dirty="0"/>
              <a:t>En prévision de cette rencontre : Trouver toutes les informations personnelles qui seront demandées à la maison funéraire </a:t>
            </a:r>
            <a:r>
              <a:rPr lang="fr-CA" altLang="en-US" sz="1400" dirty="0"/>
              <a:t>(carte assurance maladie, carte assurance sociale, adresse, noms des parents, statu officiel…)</a:t>
            </a:r>
          </a:p>
          <a:p>
            <a:pPr eaLnBrk="1" fontAlgn="auto" hangingPunct="1">
              <a:spcAft>
                <a:spcPts val="0"/>
              </a:spcAft>
              <a:buFont typeface="Wingdings" panose="05000000000000000000" pitchFamily="2" charset="2"/>
              <a:buChar char="ü"/>
              <a:defRPr/>
            </a:pPr>
            <a:r>
              <a:rPr lang="fr-CA" altLang="en-US" dirty="0"/>
              <a:t>Connaître les dernières volontés du </a:t>
            </a:r>
            <a:r>
              <a:rPr lang="fr-CA" altLang="en-US" dirty="0" err="1"/>
              <a:t>défunt-e</a:t>
            </a:r>
            <a:r>
              <a:rPr lang="fr-CA" altLang="en-US" dirty="0"/>
              <a:t> et/ou en discuter avec la famille (si aucun préarrangement)</a:t>
            </a:r>
          </a:p>
          <a:p>
            <a:pPr eaLnBrk="1" fontAlgn="auto" hangingPunct="1">
              <a:spcAft>
                <a:spcPts val="0"/>
              </a:spcAft>
              <a:buFont typeface="Wingdings" panose="05000000000000000000" pitchFamily="2" charset="2"/>
              <a:buChar char="ü"/>
              <a:defRPr/>
            </a:pPr>
            <a:r>
              <a:rPr lang="fr-CA" altLang="en-US" dirty="0"/>
              <a:t>Se faire accompagner à la rencontre</a:t>
            </a:r>
          </a:p>
          <a:p>
            <a:pPr eaLnBrk="1" fontAlgn="auto" hangingPunct="1">
              <a:spcAft>
                <a:spcPts val="0"/>
              </a:spcAft>
              <a:buFont typeface="Wingdings" panose="05000000000000000000" pitchFamily="2" charset="2"/>
              <a:buChar char="ü"/>
              <a:defRPr/>
            </a:pPr>
            <a:r>
              <a:rPr lang="fr-CA" altLang="en-US" dirty="0"/>
              <a:t>Être prêt à prendre plusieurs décisions et faire des choix concernant les funérailles à venir.</a:t>
            </a:r>
          </a:p>
        </p:txBody>
      </p:sp>
      <p:pic>
        <p:nvPicPr>
          <p:cNvPr id="17412" name="Picture 3">
            <a:extLst>
              <a:ext uri="{FF2B5EF4-FFF2-40B4-BE49-F238E27FC236}">
                <a16:creationId xmlns:a16="http://schemas.microsoft.com/office/drawing/2014/main" id="{9445E5CC-F0B9-6601-EDBB-BB194AF89E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3500" y="552450"/>
            <a:ext cx="11493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A3C1-3B22-5946-B945-0FDDF27B8944}"/>
              </a:ext>
            </a:extLst>
          </p:cNvPr>
          <p:cNvSpPr>
            <a:spLocks noGrp="1"/>
          </p:cNvSpPr>
          <p:nvPr>
            <p:ph type="title"/>
          </p:nvPr>
        </p:nvSpPr>
        <p:spPr>
          <a:xfrm>
            <a:off x="1443038" y="188913"/>
            <a:ext cx="6572250" cy="1665287"/>
          </a:xfrm>
        </p:spPr>
        <p:txBody>
          <a:bodyPr/>
          <a:lstStyle/>
          <a:p>
            <a:pPr algn="ctr" eaLnBrk="1" fontAlgn="auto" hangingPunct="1">
              <a:spcAft>
                <a:spcPts val="0"/>
              </a:spcAft>
              <a:defRPr/>
            </a:pPr>
            <a:r>
              <a:rPr lang="fr-CA" sz="2800" b="1" dirty="0">
                <a:solidFill>
                  <a:srgbClr val="FFC000"/>
                </a:solidFill>
              </a:rPr>
              <a:t> Au salon funéraire</a:t>
            </a:r>
            <a:br>
              <a:rPr lang="fr-CA" sz="2800" b="1" dirty="0">
                <a:solidFill>
                  <a:srgbClr val="C00000"/>
                </a:solidFill>
              </a:rPr>
            </a:br>
            <a:endParaRPr lang="fr-CA" sz="2800" b="1" dirty="0">
              <a:solidFill>
                <a:srgbClr val="C00000"/>
              </a:solidFill>
            </a:endParaRPr>
          </a:p>
        </p:txBody>
      </p:sp>
      <p:sp>
        <p:nvSpPr>
          <p:cNvPr id="3" name="Content Placeholder 2">
            <a:extLst>
              <a:ext uri="{FF2B5EF4-FFF2-40B4-BE49-F238E27FC236}">
                <a16:creationId xmlns:a16="http://schemas.microsoft.com/office/drawing/2014/main" id="{40548B4F-C6FB-9850-B5B8-10FC7DD82120}"/>
              </a:ext>
            </a:extLst>
          </p:cNvPr>
          <p:cNvSpPr>
            <a:spLocks noGrp="1"/>
          </p:cNvSpPr>
          <p:nvPr>
            <p:ph idx="1"/>
          </p:nvPr>
        </p:nvSpPr>
        <p:spPr>
          <a:xfrm>
            <a:off x="684213" y="2268538"/>
            <a:ext cx="8208962" cy="4473575"/>
          </a:xfrm>
        </p:spPr>
        <p:txBody>
          <a:bodyPr rtlCol="0">
            <a:normAutofit/>
          </a:bodyPr>
          <a:lstStyle/>
          <a:p>
            <a:pPr marL="0" indent="0" eaLnBrk="1" fontAlgn="auto" hangingPunct="1">
              <a:spcAft>
                <a:spcPts val="0"/>
              </a:spcAft>
              <a:buFont typeface="Arial" panose="020B0604020202020204" pitchFamily="34" charset="0"/>
              <a:buNone/>
              <a:defRPr/>
            </a:pPr>
            <a:r>
              <a:rPr lang="fr-CA" b="1" dirty="0"/>
              <a:t>Produire une déclaration de décès avec le directeur de funérailles</a:t>
            </a:r>
          </a:p>
          <a:p>
            <a:pPr marL="0" indent="0" algn="ctr" eaLnBrk="1" fontAlgn="auto" hangingPunct="1">
              <a:spcAft>
                <a:spcPts val="0"/>
              </a:spcAft>
              <a:buFont typeface="Arial" panose="020B0604020202020204" pitchFamily="34" charset="0"/>
              <a:buNone/>
              <a:defRPr/>
            </a:pPr>
            <a:r>
              <a:rPr lang="fr-CA" sz="1800" dirty="0"/>
              <a:t>Tout décès qui a lieu au Québec doit être déclaré au Directeur de l’état civil</a:t>
            </a:r>
            <a:r>
              <a:rPr lang="fr-CA" dirty="0"/>
              <a:t>.</a:t>
            </a:r>
          </a:p>
          <a:p>
            <a:pPr eaLnBrk="1" fontAlgn="auto" hangingPunct="1">
              <a:spcAft>
                <a:spcPts val="0"/>
              </a:spcAft>
              <a:buFont typeface="Wingdings" panose="05000000000000000000" pitchFamily="2" charset="2"/>
              <a:buChar char="ü"/>
              <a:defRPr/>
            </a:pPr>
            <a:r>
              <a:rPr lang="fr-CA" b="1" dirty="0"/>
              <a:t>Constat de décès </a:t>
            </a:r>
            <a:r>
              <a:rPr lang="fr-CA" dirty="0"/>
              <a:t>: </a:t>
            </a:r>
            <a:r>
              <a:rPr lang="fr-CA" sz="1600" dirty="0"/>
              <a:t>complété par le médecin</a:t>
            </a:r>
          </a:p>
          <a:p>
            <a:pPr eaLnBrk="1" fontAlgn="auto" hangingPunct="1">
              <a:spcAft>
                <a:spcPts val="0"/>
              </a:spcAft>
              <a:buFont typeface="Wingdings" panose="05000000000000000000" pitchFamily="2" charset="2"/>
              <a:buChar char="ü"/>
              <a:defRPr/>
            </a:pPr>
            <a:r>
              <a:rPr lang="fr-CA" b="1" dirty="0"/>
              <a:t>Déclaration de décès </a:t>
            </a:r>
            <a:r>
              <a:rPr lang="fr-CA" dirty="0"/>
              <a:t>: </a:t>
            </a:r>
            <a:r>
              <a:rPr lang="fr-CA" sz="1600" dirty="0"/>
              <a:t>Remplie par le déclarant et par un directeur de funérailles et envoyée au Directeur de l’état civil. Le Directeur de l’état civil avisera la Régie de l’assurance maladie du Québec, Retraite Québec (RRQ), le ministère du Travail, de l’emploi et de la Solidarité sociale, l’agence de revenue du Canada, Service Canada (NAS)</a:t>
            </a:r>
          </a:p>
          <a:p>
            <a:pPr eaLnBrk="1" fontAlgn="auto" hangingPunct="1">
              <a:spcAft>
                <a:spcPts val="0"/>
              </a:spcAft>
              <a:buFont typeface="Wingdings" panose="05000000000000000000" pitchFamily="2" charset="2"/>
              <a:buChar char="ü"/>
              <a:defRPr/>
            </a:pPr>
            <a:r>
              <a:rPr lang="fr-CA" b="1" dirty="0"/>
              <a:t>Compléter une demande pour obtenir le certificat de décès </a:t>
            </a:r>
            <a:r>
              <a:rPr lang="fr-CA" dirty="0"/>
              <a:t>: </a:t>
            </a:r>
            <a:r>
              <a:rPr lang="fr-CA" sz="1600" dirty="0"/>
              <a:t>Ce document sert à régler une succession en permettant au liquidateur de remplir différentes formalités liées au règlement de succession.</a:t>
            </a:r>
          </a:p>
          <a:p>
            <a:pPr eaLnBrk="1" fontAlgn="auto" hangingPunct="1">
              <a:spcAft>
                <a:spcPts val="0"/>
              </a:spcAft>
              <a:buFont typeface="Courier New" panose="02070309020205020404" pitchFamily="49" charset="0"/>
              <a:buChar char="o"/>
              <a:defRPr/>
            </a:pPr>
            <a:endParaRPr lang="fr-CA" sz="1600" dirty="0"/>
          </a:p>
          <a:p>
            <a:pPr marL="0" indent="0" algn="ctr" eaLnBrk="1" fontAlgn="auto" hangingPunct="1">
              <a:spcAft>
                <a:spcPts val="0"/>
              </a:spcAft>
              <a:buFont typeface="Arial" panose="020B0604020202020204" pitchFamily="34" charset="0"/>
              <a:buNone/>
              <a:defRPr/>
            </a:pPr>
            <a:endParaRPr lang="fr-CA" dirty="0"/>
          </a:p>
          <a:p>
            <a:pPr marL="0" indent="0" algn="ctr" eaLnBrk="1" fontAlgn="auto" hangingPunct="1">
              <a:spcAft>
                <a:spcPts val="0"/>
              </a:spcAft>
              <a:buFont typeface="Arial" panose="020B0604020202020204" pitchFamily="34" charset="0"/>
              <a:buNone/>
              <a:defRPr/>
            </a:pPr>
            <a:endParaRPr lang="fr-CA" dirty="0"/>
          </a:p>
        </p:txBody>
      </p:sp>
      <p:pic>
        <p:nvPicPr>
          <p:cNvPr id="18436" name="Picture 3">
            <a:extLst>
              <a:ext uri="{FF2B5EF4-FFF2-40B4-BE49-F238E27FC236}">
                <a16:creationId xmlns:a16="http://schemas.microsoft.com/office/drawing/2014/main" id="{3114B01B-AD64-0EC4-065D-D312E0D0D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4638" y="773113"/>
            <a:ext cx="128905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C831-0A24-AF84-BE0E-C887ADE5EADF}"/>
              </a:ext>
            </a:extLst>
          </p:cNvPr>
          <p:cNvSpPr>
            <a:spLocks noGrp="1"/>
          </p:cNvSpPr>
          <p:nvPr>
            <p:ph type="title"/>
          </p:nvPr>
        </p:nvSpPr>
        <p:spPr>
          <a:xfrm>
            <a:off x="938213" y="382588"/>
            <a:ext cx="7634287" cy="2038350"/>
          </a:xfrm>
        </p:spPr>
        <p:txBody>
          <a:bodyPr/>
          <a:lstStyle/>
          <a:p>
            <a:pPr algn="ctr" eaLnBrk="1" fontAlgn="auto" hangingPunct="1">
              <a:spcAft>
                <a:spcPts val="0"/>
              </a:spcAft>
              <a:defRPr/>
            </a:pPr>
            <a:r>
              <a:rPr lang="fr-CA" sz="4400" dirty="0">
                <a:solidFill>
                  <a:srgbClr val="C00000"/>
                </a:solidFill>
              </a:rPr>
              <a:t>Procuration et mandat</a:t>
            </a:r>
            <a:br>
              <a:rPr lang="en-US" dirty="0"/>
            </a:br>
            <a:endParaRPr lang="en-US" dirty="0"/>
          </a:p>
        </p:txBody>
      </p:sp>
      <p:sp>
        <p:nvSpPr>
          <p:cNvPr id="20483" name="Content Placeholder 2">
            <a:extLst>
              <a:ext uri="{FF2B5EF4-FFF2-40B4-BE49-F238E27FC236}">
                <a16:creationId xmlns:a16="http://schemas.microsoft.com/office/drawing/2014/main" id="{1D03CE1B-104B-CD06-CE19-86A7DF8E21C3}"/>
              </a:ext>
            </a:extLst>
          </p:cNvPr>
          <p:cNvSpPr>
            <a:spLocks noGrp="1" noChangeArrowheads="1"/>
          </p:cNvSpPr>
          <p:nvPr>
            <p:ph idx="1"/>
          </p:nvPr>
        </p:nvSpPr>
        <p:spPr>
          <a:xfrm>
            <a:off x="755650" y="2565400"/>
            <a:ext cx="7993063" cy="3816350"/>
          </a:xfrm>
        </p:spPr>
        <p:txBody>
          <a:bodyPr/>
          <a:lstStyle/>
          <a:p>
            <a:pPr marL="0" indent="0" algn="just" eaLnBrk="1" hangingPunct="1">
              <a:buFont typeface="Arial" panose="020B0604020202020204" pitchFamily="34" charset="0"/>
              <a:buNone/>
            </a:pPr>
            <a:r>
              <a:rPr lang="fr-CA" altLang="en-US"/>
              <a:t>Il est important de savoir que le déc</a:t>
            </a:r>
            <a:r>
              <a:rPr lang="en-US" altLang="en-US"/>
              <a:t>ès d’une personne, met fin aux mandats qu’elle a donnés, qu’il s’agisse d’un mandat de protection, un régime de curatelle ou de tutelle.</a:t>
            </a:r>
          </a:p>
          <a:p>
            <a:pPr marL="0" indent="0" algn="just" eaLnBrk="1" hangingPunct="1">
              <a:buFont typeface="Arial" panose="020B0604020202020204" pitchFamily="34" charset="0"/>
              <a:buNone/>
            </a:pPr>
            <a:r>
              <a:rPr lang="en-US" altLang="en-US"/>
              <a:t>Par conséquent, vous ne pouvez plus utiliser une procuration,  qu’elle soit bancaire ou autre, après le décès de la personne qui vous l’a remise. </a:t>
            </a:r>
          </a:p>
          <a:p>
            <a:pPr marL="0" indent="0" algn="just" eaLnBrk="1" hangingPunct="1">
              <a:buFont typeface="Arial" panose="020B0604020202020204" pitchFamily="34" charset="0"/>
              <a:buNone/>
            </a:pPr>
            <a:endParaRPr lang="fr-CA" altLang="en-US"/>
          </a:p>
          <a:p>
            <a:pPr marL="0" indent="0" algn="just" eaLnBrk="1" hangingPunct="1">
              <a:buFont typeface="Arial" panose="020B0604020202020204" pitchFamily="34" charset="0"/>
              <a:buNone/>
            </a:pPr>
            <a:r>
              <a:rPr lang="fr-CA" altLang="en-US"/>
              <a:t>N.B. Les comptes bancaires sont donc gelés jusqu’au règlement de succession.</a:t>
            </a:r>
          </a:p>
        </p:txBody>
      </p:sp>
      <p:pic>
        <p:nvPicPr>
          <p:cNvPr id="20484" name="Picture 3">
            <a:extLst>
              <a:ext uri="{FF2B5EF4-FFF2-40B4-BE49-F238E27FC236}">
                <a16:creationId xmlns:a16="http://schemas.microsoft.com/office/drawing/2014/main" id="{4A75C605-854A-C496-A419-FBC058C16D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052513"/>
            <a:ext cx="2055813"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7351-9C52-8DA5-76A1-0DF9A46E6B49}"/>
              </a:ext>
            </a:extLst>
          </p:cNvPr>
          <p:cNvSpPr>
            <a:spLocks noGrp="1"/>
          </p:cNvSpPr>
          <p:nvPr>
            <p:ph type="title"/>
          </p:nvPr>
        </p:nvSpPr>
        <p:spPr>
          <a:xfrm>
            <a:off x="971550" y="107950"/>
            <a:ext cx="7634288" cy="1317625"/>
          </a:xfrm>
        </p:spPr>
        <p:txBody>
          <a:bodyPr>
            <a:normAutofit fontScale="90000"/>
          </a:bodyPr>
          <a:lstStyle/>
          <a:p>
            <a:pPr algn="ctr" eaLnBrk="1" fontAlgn="auto" hangingPunct="1">
              <a:spcAft>
                <a:spcPts val="0"/>
              </a:spcAft>
              <a:defRPr/>
            </a:pPr>
            <a:r>
              <a:rPr lang="fr-CA" sz="4400" b="1" dirty="0">
                <a:solidFill>
                  <a:srgbClr val="C00000"/>
                </a:solidFill>
              </a:rPr>
              <a:t>Le règlement de succession</a:t>
            </a:r>
            <a:br>
              <a:rPr lang="fr-CA" sz="4400" b="1" dirty="0">
                <a:solidFill>
                  <a:srgbClr val="C00000"/>
                </a:solidFill>
              </a:rPr>
            </a:br>
            <a:endParaRPr lang="fr-CA" sz="4400" b="1" dirty="0">
              <a:solidFill>
                <a:srgbClr val="C00000"/>
              </a:solidFill>
            </a:endParaRPr>
          </a:p>
        </p:txBody>
      </p:sp>
      <p:sp>
        <p:nvSpPr>
          <p:cNvPr id="3" name="Content Placeholder 2">
            <a:extLst>
              <a:ext uri="{FF2B5EF4-FFF2-40B4-BE49-F238E27FC236}">
                <a16:creationId xmlns:a16="http://schemas.microsoft.com/office/drawing/2014/main" id="{8C9BD022-C8DE-9E01-69E3-53A480B3A5AE}"/>
              </a:ext>
            </a:extLst>
          </p:cNvPr>
          <p:cNvSpPr>
            <a:spLocks noGrp="1"/>
          </p:cNvSpPr>
          <p:nvPr>
            <p:ph idx="1"/>
          </p:nvPr>
        </p:nvSpPr>
        <p:spPr>
          <a:xfrm>
            <a:off x="684213" y="1924050"/>
            <a:ext cx="8208962" cy="5157788"/>
          </a:xfrm>
        </p:spPr>
        <p:txBody>
          <a:bodyPr rtlCol="0">
            <a:normAutofit/>
          </a:bodyPr>
          <a:lstStyle/>
          <a:p>
            <a:pPr marL="0" indent="0" eaLnBrk="1" fontAlgn="auto" hangingPunct="1">
              <a:spcAft>
                <a:spcPts val="0"/>
              </a:spcAft>
              <a:buFont typeface="Arial" panose="020B0604020202020204" pitchFamily="34" charset="0"/>
              <a:buNone/>
              <a:defRPr/>
            </a:pPr>
            <a:r>
              <a:rPr lang="fr-CA" sz="1400" b="1" dirty="0"/>
              <a:t>Liquidateur</a:t>
            </a:r>
            <a:r>
              <a:rPr lang="fr-CA" sz="1400" dirty="0"/>
              <a:t> - Est la personne chargée d’assurer le bon déroulement du règlement d'une succession. C’est-à-dire de mettre en ordre toutes les affaires de la personne décédée : Fermer les comptes, déclarer les revenus, récupérer les sommes dues, faire l’inventaire des biens et des dettes, distribuer les biens aux héritiers, </a:t>
            </a:r>
            <a:r>
              <a:rPr lang="fr-CA" sz="1400" dirty="0" err="1"/>
              <a:t>etc</a:t>
            </a:r>
            <a:endParaRPr lang="fr-CA" sz="1400" dirty="0"/>
          </a:p>
          <a:p>
            <a:pPr marL="0" indent="0" eaLnBrk="1" fontAlgn="auto" hangingPunct="1">
              <a:spcAft>
                <a:spcPts val="0"/>
              </a:spcAft>
              <a:buFont typeface="Arial" panose="020B0604020202020204" pitchFamily="34" charset="0"/>
              <a:buNone/>
              <a:defRPr/>
            </a:pPr>
            <a:r>
              <a:rPr lang="fr-CA" sz="1400" b="1" dirty="0"/>
              <a:t>Responsabilités </a:t>
            </a:r>
          </a:p>
          <a:p>
            <a:pPr marL="342900" indent="-342900" eaLnBrk="1" fontAlgn="auto" hangingPunct="1">
              <a:spcAft>
                <a:spcPts val="0"/>
              </a:spcAft>
              <a:buFont typeface="Arial" panose="020B0604020202020204" pitchFamily="34" charset="0"/>
              <a:buAutoNum type="arabicPeriod"/>
              <a:defRPr/>
            </a:pPr>
            <a:r>
              <a:rPr lang="fr-CA" sz="1400" dirty="0"/>
              <a:t>Faire la recherche testamentaire </a:t>
            </a:r>
          </a:p>
          <a:p>
            <a:pPr marL="342900" indent="-342900" eaLnBrk="1" fontAlgn="auto" hangingPunct="1">
              <a:spcAft>
                <a:spcPts val="0"/>
              </a:spcAft>
              <a:buFont typeface="Arial" panose="020B0604020202020204" pitchFamily="34" charset="0"/>
              <a:buAutoNum type="arabicPeriod"/>
              <a:defRPr/>
            </a:pPr>
            <a:r>
              <a:rPr lang="fr-CA" sz="1400" dirty="0"/>
              <a:t>Faire l’inventaire des biens et des dettes (fermer les comptes bancaires et en ouvrir un de succession)</a:t>
            </a:r>
          </a:p>
          <a:p>
            <a:pPr marL="342900" indent="-342900" eaLnBrk="1" fontAlgn="auto" hangingPunct="1">
              <a:spcAft>
                <a:spcPts val="0"/>
              </a:spcAft>
              <a:buFont typeface="Arial" panose="020B0604020202020204" pitchFamily="34" charset="0"/>
              <a:buAutoNum type="arabicPeriod"/>
              <a:defRPr/>
            </a:pPr>
            <a:r>
              <a:rPr lang="fr-CA" sz="1400" dirty="0"/>
              <a:t>Publier le décès au Registre des droits personnels et réels mobiliers (RDPRM)</a:t>
            </a:r>
          </a:p>
          <a:p>
            <a:pPr marL="342900" indent="-342900" eaLnBrk="1" fontAlgn="auto" hangingPunct="1">
              <a:spcAft>
                <a:spcPts val="0"/>
              </a:spcAft>
              <a:buFont typeface="Arial" panose="020B0604020202020204" pitchFamily="34" charset="0"/>
              <a:buAutoNum type="arabicPeriod"/>
              <a:defRPr/>
            </a:pPr>
            <a:r>
              <a:rPr lang="fr-CA" sz="1400" dirty="0"/>
              <a:t>Recouvrer les sommes qui étaient dues </a:t>
            </a:r>
          </a:p>
          <a:p>
            <a:pPr marL="342900" indent="-342900" eaLnBrk="1" fontAlgn="auto" hangingPunct="1">
              <a:spcAft>
                <a:spcPts val="0"/>
              </a:spcAft>
              <a:buFont typeface="Arial" panose="020B0604020202020204" pitchFamily="34" charset="0"/>
              <a:buAutoNum type="arabicPeriod"/>
              <a:defRPr/>
            </a:pPr>
            <a:r>
              <a:rPr lang="fr-CA" sz="1400" dirty="0"/>
              <a:t>Aviser les héritiers pour qu’ils puissent accepter ou refuser la succession.</a:t>
            </a:r>
          </a:p>
          <a:p>
            <a:pPr marL="342900" indent="-342900" eaLnBrk="1" fontAlgn="auto" hangingPunct="1">
              <a:spcAft>
                <a:spcPts val="0"/>
              </a:spcAft>
              <a:buFont typeface="Arial" panose="020B0604020202020204" pitchFamily="34" charset="0"/>
              <a:buAutoNum type="arabicPeriod"/>
              <a:defRPr/>
            </a:pPr>
            <a:r>
              <a:rPr lang="fr-CA" sz="1400" dirty="0"/>
              <a:t>Payer les créanciers et les impôts</a:t>
            </a:r>
            <a:r>
              <a:rPr lang="fr-CA" sz="1600" dirty="0"/>
              <a:t> </a:t>
            </a:r>
            <a:r>
              <a:rPr lang="fr-CA" sz="1200" dirty="0"/>
              <a:t>(demander les certificats de décharge et de distribution des biens au ministère du Revenu provincial et fédéral.</a:t>
            </a:r>
          </a:p>
          <a:p>
            <a:pPr marL="342900" indent="-342900" eaLnBrk="1" fontAlgn="auto" hangingPunct="1">
              <a:spcAft>
                <a:spcPts val="0"/>
              </a:spcAft>
              <a:buFont typeface="Arial" panose="020B0604020202020204" pitchFamily="34" charset="0"/>
              <a:buAutoNum type="arabicPeriod"/>
              <a:defRPr/>
            </a:pPr>
            <a:r>
              <a:rPr lang="fr-CA" sz="1400" dirty="0"/>
              <a:t>Remettre les biens aux héritiers</a:t>
            </a:r>
          </a:p>
        </p:txBody>
      </p:sp>
    </p:spTree>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E97C-1222-FBA1-9F35-BC616B866A6A}"/>
              </a:ext>
            </a:extLst>
          </p:cNvPr>
          <p:cNvSpPr>
            <a:spLocks noGrp="1"/>
          </p:cNvSpPr>
          <p:nvPr>
            <p:ph type="title"/>
          </p:nvPr>
        </p:nvSpPr>
        <p:spPr>
          <a:xfrm>
            <a:off x="687388" y="382588"/>
            <a:ext cx="8135937" cy="1492250"/>
          </a:xfrm>
        </p:spPr>
        <p:txBody>
          <a:bodyPr/>
          <a:lstStyle/>
          <a:p>
            <a:pPr algn="ctr" eaLnBrk="1" fontAlgn="auto" hangingPunct="1">
              <a:spcAft>
                <a:spcPts val="0"/>
              </a:spcAft>
              <a:defRPr/>
            </a:pPr>
            <a:r>
              <a:rPr lang="fr-CA" b="1" dirty="0">
                <a:solidFill>
                  <a:srgbClr val="FFC000"/>
                </a:solidFill>
              </a:rPr>
              <a:t>I. La recherche testamentaire</a:t>
            </a:r>
          </a:p>
        </p:txBody>
      </p:sp>
      <p:sp>
        <p:nvSpPr>
          <p:cNvPr id="3" name="Content Placeholder 2">
            <a:extLst>
              <a:ext uri="{FF2B5EF4-FFF2-40B4-BE49-F238E27FC236}">
                <a16:creationId xmlns:a16="http://schemas.microsoft.com/office/drawing/2014/main" id="{6033008D-960B-4B69-DF6F-00ABCF28A461}"/>
              </a:ext>
            </a:extLst>
          </p:cNvPr>
          <p:cNvSpPr>
            <a:spLocks noGrp="1"/>
          </p:cNvSpPr>
          <p:nvPr>
            <p:ph idx="1"/>
          </p:nvPr>
        </p:nvSpPr>
        <p:spPr>
          <a:xfrm>
            <a:off x="696913" y="1874838"/>
            <a:ext cx="8135937" cy="3643312"/>
          </a:xfrm>
        </p:spPr>
        <p:txBody>
          <a:bodyPr rtlCol="0">
            <a:normAutofit fontScale="92500" lnSpcReduction="10000"/>
          </a:bodyPr>
          <a:lstStyle/>
          <a:p>
            <a:pPr marL="342900" indent="-342900" eaLnBrk="1" fontAlgn="auto" hangingPunct="1">
              <a:spcAft>
                <a:spcPts val="0"/>
              </a:spcAft>
              <a:buFont typeface="Arial" panose="020B0604020202020204" pitchFamily="34" charset="0"/>
              <a:buAutoNum type="arabicPeriod"/>
              <a:defRPr/>
            </a:pPr>
            <a:r>
              <a:rPr lang="fr-CA" sz="1600" b="1" dirty="0"/>
              <a:t>La recherche testamentaire : au barreau du Québec et à la chambre des notaires</a:t>
            </a:r>
          </a:p>
          <a:p>
            <a:pPr marL="0" indent="0" eaLnBrk="1" fontAlgn="auto" hangingPunct="1">
              <a:spcAft>
                <a:spcPts val="0"/>
              </a:spcAft>
              <a:buFont typeface="Arial" panose="020B0604020202020204" pitchFamily="34" charset="0"/>
              <a:buNone/>
              <a:defRPr/>
            </a:pPr>
            <a:r>
              <a:rPr lang="fr-CA" sz="1600" dirty="0"/>
              <a:t>Vous recevrez le certificat de recherche dans un délai maximal de 21 jours</a:t>
            </a:r>
          </a:p>
          <a:p>
            <a:pPr marL="0" indent="0" eaLnBrk="1" fontAlgn="auto" hangingPunct="1">
              <a:spcAft>
                <a:spcPts val="0"/>
              </a:spcAft>
              <a:buFont typeface="Arial" panose="020B0604020202020204" pitchFamily="34" charset="0"/>
              <a:buNone/>
              <a:defRPr/>
            </a:pPr>
            <a:r>
              <a:rPr lang="fr-CA" sz="1600" dirty="0"/>
              <a:t>Résultat : testament notarié : nullement besoin de le faire vérifier</a:t>
            </a:r>
          </a:p>
          <a:p>
            <a:pPr marL="0" indent="0" eaLnBrk="1" fontAlgn="auto" hangingPunct="1">
              <a:spcAft>
                <a:spcPts val="0"/>
              </a:spcAft>
              <a:buFont typeface="Arial" panose="020B0604020202020204" pitchFamily="34" charset="0"/>
              <a:buNone/>
              <a:defRPr/>
            </a:pPr>
            <a:r>
              <a:rPr lang="fr-CA" sz="1600" dirty="0"/>
              <a:t>Si testament olographe ou devant témoins : Le testament doit être vérifié par un notaire ou un tribunal</a:t>
            </a:r>
          </a:p>
          <a:p>
            <a:pPr marL="0" indent="0" eaLnBrk="1" fontAlgn="auto" hangingPunct="1">
              <a:spcAft>
                <a:spcPts val="0"/>
              </a:spcAft>
              <a:buFont typeface="Arial" panose="020B0604020202020204" pitchFamily="34" charset="0"/>
              <a:buNone/>
              <a:defRPr/>
            </a:pPr>
            <a:endParaRPr lang="fr-CA" sz="1600" dirty="0"/>
          </a:p>
          <a:p>
            <a:pPr marL="0" indent="0" eaLnBrk="1" fontAlgn="auto" hangingPunct="1">
              <a:spcAft>
                <a:spcPts val="0"/>
              </a:spcAft>
              <a:buFont typeface="Arial" panose="020B0604020202020204" pitchFamily="34" charset="0"/>
              <a:buNone/>
              <a:defRPr/>
            </a:pPr>
            <a:r>
              <a:rPr lang="fr-CA" sz="1600" dirty="0"/>
              <a:t>Résultat : Aucun testament</a:t>
            </a:r>
          </a:p>
          <a:p>
            <a:pPr eaLnBrk="1" fontAlgn="auto" hangingPunct="1">
              <a:spcAft>
                <a:spcPts val="0"/>
              </a:spcAft>
              <a:buFont typeface="Wingdings" panose="05000000000000000000" pitchFamily="2" charset="2"/>
              <a:buChar char="ü"/>
              <a:defRPr/>
            </a:pPr>
            <a:r>
              <a:rPr lang="fr-CA" sz="1600" dirty="0"/>
              <a:t>La succession sera liquidée selon les règles prévues au Code civil du Québec</a:t>
            </a:r>
          </a:p>
          <a:p>
            <a:pPr eaLnBrk="1" fontAlgn="auto" hangingPunct="1">
              <a:spcAft>
                <a:spcPts val="0"/>
              </a:spcAft>
              <a:buFont typeface="Wingdings" panose="05000000000000000000" pitchFamily="2" charset="2"/>
              <a:buChar char="ü"/>
              <a:defRPr/>
            </a:pPr>
            <a:r>
              <a:rPr lang="fr-CA" sz="1600" dirty="0"/>
              <a:t>Un  notaire pourra préparer un document appelé déclaration d’hérédité qui permet de confirmer l’identité des héritiers. Si aucun héritier, le gouvernement recueille les biens du défunt et Revenu Québec est chargé d’administrer la succession.. </a:t>
            </a:r>
          </a:p>
        </p:txBody>
      </p:sp>
    </p:spTree>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5DB2-71AE-A5CC-6DBB-E7BD18EE8EDB}"/>
              </a:ext>
            </a:extLst>
          </p:cNvPr>
          <p:cNvSpPr>
            <a:spLocks noGrp="1"/>
          </p:cNvSpPr>
          <p:nvPr>
            <p:ph type="title"/>
          </p:nvPr>
        </p:nvSpPr>
        <p:spPr>
          <a:xfrm>
            <a:off x="687388" y="382588"/>
            <a:ext cx="8135937" cy="1246187"/>
          </a:xfrm>
        </p:spPr>
        <p:txBody>
          <a:bodyPr/>
          <a:lstStyle/>
          <a:p>
            <a:pPr algn="ctr" eaLnBrk="1" fontAlgn="auto" hangingPunct="1">
              <a:spcAft>
                <a:spcPts val="0"/>
              </a:spcAft>
              <a:defRPr/>
            </a:pPr>
            <a:r>
              <a:rPr lang="fr-CA" sz="3600" b="1" dirty="0">
                <a:solidFill>
                  <a:srgbClr val="FFC000"/>
                </a:solidFill>
              </a:rPr>
              <a:t>II. Réclamation des frais funéraires</a:t>
            </a:r>
            <a:endParaRPr lang="fr-CA" sz="3600" dirty="0"/>
          </a:p>
        </p:txBody>
      </p:sp>
      <p:sp>
        <p:nvSpPr>
          <p:cNvPr id="17411" name="Content Placeholder 2">
            <a:extLst>
              <a:ext uri="{FF2B5EF4-FFF2-40B4-BE49-F238E27FC236}">
                <a16:creationId xmlns:a16="http://schemas.microsoft.com/office/drawing/2014/main" id="{C70ED51D-CD0E-654C-7B95-28A5F8E7FB77}"/>
              </a:ext>
            </a:extLst>
          </p:cNvPr>
          <p:cNvSpPr>
            <a:spLocks noGrp="1"/>
          </p:cNvSpPr>
          <p:nvPr>
            <p:ph idx="1"/>
          </p:nvPr>
        </p:nvSpPr>
        <p:spPr>
          <a:xfrm>
            <a:off x="687388" y="2133600"/>
            <a:ext cx="8135937" cy="4103688"/>
          </a:xfrm>
        </p:spPr>
        <p:txBody>
          <a:bodyPr rtlCol="0">
            <a:normAutofit lnSpcReduction="10000"/>
          </a:bodyPr>
          <a:lstStyle/>
          <a:p>
            <a:pPr algn="just" eaLnBrk="1" fontAlgn="auto" hangingPunct="1">
              <a:spcAft>
                <a:spcPts val="0"/>
              </a:spcAft>
              <a:buFont typeface="Wingdings" panose="05000000000000000000" pitchFamily="2" charset="2"/>
              <a:buChar char="Ø"/>
              <a:defRPr/>
            </a:pPr>
            <a:r>
              <a:rPr lang="fr-CA" altLang="fr-FR" sz="1600" dirty="0"/>
              <a:t>Au moment de payer les frais funéraires, le directeur de funérailles vous remettra un reçu. Vous devez conserver ce reçu comme preuve de paiement des frais funéraires. Si le défunt a suffisamment cotisé au Régime des Rentes du Québec, vous pourriez recevoir un remboursement à titre de payeur des frais funéraires.  </a:t>
            </a:r>
            <a:r>
              <a:rPr lang="fr-CA" altLang="fr-FR" sz="1600" b="1" dirty="0"/>
              <a:t>Aide financière aux survivants </a:t>
            </a:r>
          </a:p>
          <a:p>
            <a:pPr algn="just" eaLnBrk="1" fontAlgn="auto" hangingPunct="1">
              <a:spcAft>
                <a:spcPts val="0"/>
              </a:spcAft>
              <a:buFont typeface="Wingdings" panose="05000000000000000000" pitchFamily="2" charset="2"/>
              <a:buChar char="Ø"/>
              <a:defRPr/>
            </a:pPr>
            <a:r>
              <a:rPr lang="fr-CA" altLang="fr-FR" sz="1600" b="1" dirty="0"/>
              <a:t>Prestation de décès</a:t>
            </a:r>
          </a:p>
          <a:p>
            <a:pPr marL="0" indent="0" algn="just" eaLnBrk="1" fontAlgn="auto" hangingPunct="1">
              <a:spcAft>
                <a:spcPts val="0"/>
              </a:spcAft>
              <a:buFont typeface="Arial" panose="020B0604020202020204" pitchFamily="34" charset="0"/>
              <a:buNone/>
              <a:defRPr/>
            </a:pPr>
            <a:r>
              <a:rPr lang="fr-CA" altLang="fr-FR" sz="1600" dirty="0"/>
              <a:t>Montant unique de 2 500$ qui est imposable. Elle est payée en priorité à la personne qui a payée les frais funéraires.</a:t>
            </a:r>
          </a:p>
          <a:p>
            <a:pPr marL="0" indent="0" algn="just" eaLnBrk="1" fontAlgn="auto" hangingPunct="1">
              <a:spcAft>
                <a:spcPts val="0"/>
              </a:spcAft>
              <a:buFont typeface="Arial" panose="020B0604020202020204" pitchFamily="34" charset="0"/>
              <a:buNone/>
              <a:defRPr/>
            </a:pPr>
            <a:r>
              <a:rPr lang="fr-CA" altLang="fr-FR" sz="1600" dirty="0"/>
              <a:t>Après 60 jours suivant la date de décès, elle peut-être versée aux héritiers s’ils ont accepté la succession.</a:t>
            </a:r>
          </a:p>
          <a:p>
            <a:pPr algn="just" eaLnBrk="1" fontAlgn="auto" hangingPunct="1">
              <a:spcAft>
                <a:spcPts val="0"/>
              </a:spcAft>
              <a:buFont typeface="Wingdings" panose="05000000000000000000" pitchFamily="2" charset="2"/>
              <a:buChar char="Ø"/>
              <a:defRPr/>
            </a:pPr>
            <a:r>
              <a:rPr lang="fr-CA" altLang="fr-FR" sz="1600" b="1" dirty="0"/>
              <a:t>Prestation spéciale de décès</a:t>
            </a:r>
          </a:p>
          <a:p>
            <a:pPr marL="0" indent="0" algn="just" eaLnBrk="1" fontAlgn="auto" hangingPunct="1">
              <a:spcAft>
                <a:spcPts val="0"/>
              </a:spcAft>
              <a:buFont typeface="Arial" panose="020B0604020202020204" pitchFamily="34" charset="0"/>
              <a:buNone/>
              <a:defRPr/>
            </a:pPr>
            <a:r>
              <a:rPr lang="fr-CA" altLang="fr-FR" sz="1600" dirty="0"/>
              <a:t>Si vous avez payé les frais funéraires d’une personne dont les ressources s’avéraient insuffisantes, vous </a:t>
            </a:r>
            <a:r>
              <a:rPr lang="fr-CA" altLang="fr-FR" sz="1600" b="1" dirty="0"/>
              <a:t>pourriez</a:t>
            </a:r>
            <a:r>
              <a:rPr lang="fr-CA" altLang="fr-FR" sz="1600" dirty="0"/>
              <a:t> avoir droit à une prestation spéciale, non imposable : maximum 2 500$</a:t>
            </a:r>
          </a:p>
          <a:p>
            <a:pPr algn="just" eaLnBrk="1" fontAlgn="auto" hangingPunct="1">
              <a:spcAft>
                <a:spcPts val="0"/>
              </a:spcAft>
              <a:buFont typeface="Wingdings" panose="05000000000000000000" pitchFamily="2" charset="2"/>
              <a:buChar char="Ø"/>
              <a:defRPr/>
            </a:pPr>
            <a:endParaRPr lang="fr-CA" altLang="fr-FR" sz="1600" dirty="0"/>
          </a:p>
        </p:txBody>
      </p:sp>
    </p:spTree>
  </p:cSld>
  <p:clrMapOvr>
    <a:masterClrMapping/>
  </p:clrMapOvr>
  <p:transition spd="slow">
    <p:wheel spokes="1"/>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B84667AC48C04486834B284D2DFC14" ma:contentTypeVersion="16" ma:contentTypeDescription="Crée un document." ma:contentTypeScope="" ma:versionID="a846041c5e7e5abf02bbc7d0dab3ae94">
  <xsd:schema xmlns:xsd="http://www.w3.org/2001/XMLSchema" xmlns:xs="http://www.w3.org/2001/XMLSchema" xmlns:p="http://schemas.microsoft.com/office/2006/metadata/properties" xmlns:ns2="016a3a7e-668d-4d38-93d5-0959be4a9b0a" xmlns:ns3="54d01fd4-9416-407f-a393-dd7baf16e475" targetNamespace="http://schemas.microsoft.com/office/2006/metadata/properties" ma:root="true" ma:fieldsID="1a0f51ba12ce1d5e974be6b66cb1dbe3" ns2:_="" ns3:_="">
    <xsd:import namespace="016a3a7e-668d-4d38-93d5-0959be4a9b0a"/>
    <xsd:import namespace="54d01fd4-9416-407f-a393-dd7baf16e47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a3a7e-668d-4d38-93d5-0959be4a9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befc2dd3-b1c6-4e3a-bee9-7fd1957b788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d01fd4-9416-407f-a393-dd7baf16e47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5c91d84-01cc-47be-9ee5-49caa749fb04}" ma:internalName="TaxCatchAll" ma:showField="CatchAllData" ma:web="54d01fd4-9416-407f-a393-dd7baf16e47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6a3a7e-668d-4d38-93d5-0959be4a9b0a">
      <Terms xmlns="http://schemas.microsoft.com/office/infopath/2007/PartnerControls"/>
    </lcf76f155ced4ddcb4097134ff3c332f>
    <TaxCatchAll xmlns="54d01fd4-9416-407f-a393-dd7baf16e475" xsi:nil="true"/>
  </documentManagement>
</p:properties>
</file>

<file path=customXml/itemProps1.xml><?xml version="1.0" encoding="utf-8"?>
<ds:datastoreItem xmlns:ds="http://schemas.openxmlformats.org/officeDocument/2006/customXml" ds:itemID="{C3709B9C-3C51-47C5-BB82-9077D494E268}"/>
</file>

<file path=customXml/itemProps2.xml><?xml version="1.0" encoding="utf-8"?>
<ds:datastoreItem xmlns:ds="http://schemas.openxmlformats.org/officeDocument/2006/customXml" ds:itemID="{05DEA163-AE8B-43EE-8E35-853D1BB5D662}"/>
</file>

<file path=customXml/itemProps3.xml><?xml version="1.0" encoding="utf-8"?>
<ds:datastoreItem xmlns:ds="http://schemas.openxmlformats.org/officeDocument/2006/customXml" ds:itemID="{755413A2-CE1D-4EAF-ACD9-7CC7636618A7}"/>
</file>

<file path=docProps/app.xml><?xml version="1.0" encoding="utf-8"?>
<Properties xmlns="http://schemas.openxmlformats.org/officeDocument/2006/extended-properties" xmlns:vt="http://schemas.openxmlformats.org/officeDocument/2006/docPropsVTypes">
  <Template>Gallery</Template>
  <TotalTime>7474</TotalTime>
  <Words>1773</Words>
  <Application>Microsoft Office PowerPoint</Application>
  <PresentationFormat>Affichage à l'écran (4:3)</PresentationFormat>
  <Paragraphs>127</Paragraphs>
  <Slides>20</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Courier New</vt:lpstr>
      <vt:lpstr>Gill Sans MT</vt:lpstr>
      <vt:lpstr>Times New Roman</vt:lpstr>
      <vt:lpstr>Wingdings</vt:lpstr>
      <vt:lpstr>Gallery</vt:lpstr>
      <vt:lpstr>Présentation PowerPoint</vt:lpstr>
      <vt:lpstr>Présentation PowerPoint</vt:lpstr>
      <vt:lpstr>Agenda du jour     </vt:lpstr>
      <vt:lpstr>Un décès survient, par ou commencer ?</vt:lpstr>
      <vt:lpstr> Au salon funéraire </vt:lpstr>
      <vt:lpstr>Procuration et mandat </vt:lpstr>
      <vt:lpstr>Le règlement de succession </vt:lpstr>
      <vt:lpstr>I. La recherche testamentaire</vt:lpstr>
      <vt:lpstr>II. Réclamation des frais funéraires</vt:lpstr>
      <vt:lpstr>Réclamation des frais funéraires suite   </vt:lpstr>
      <vt:lpstr>III. Les assurances vie</vt:lpstr>
      <vt:lpstr>À faire avant un décès </vt:lpstr>
      <vt:lpstr>  suite</vt:lpstr>
      <vt:lpstr>La planification funéraire </vt:lpstr>
      <vt:lpstr>Un lieu de sépulture</vt:lpstr>
      <vt:lpstr>En Résumé    </vt:lpstr>
      <vt:lpstr>Questions / Commentaires   </vt:lpstr>
      <vt:lpstr>Présentation PowerPoint</vt:lpstr>
      <vt:lpstr>Pour consigner vos informations  </vt:lpstr>
      <vt:lpstr>Merci   Pour information:  daniel.therrien@dignitequebec.com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Vachon, Melissa</dc:creator>
  <cp:lastModifiedBy>Liane Dussault</cp:lastModifiedBy>
  <cp:revision>247</cp:revision>
  <cp:lastPrinted>2024-10-18T14:26:17Z</cp:lastPrinted>
  <dcterms:created xsi:type="dcterms:W3CDTF">1601-01-01T00:00:00Z</dcterms:created>
  <dcterms:modified xsi:type="dcterms:W3CDTF">2025-03-27T14:17:29Z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0x010100B1B84667AC48C04486834B284D2DFC14</vt:lpwstr>
  </property>
</Properties>
</file>