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4"/>
  </p:notesMasterIdLst>
  <p:handoutMasterIdLst>
    <p:handoutMasterId r:id="rId25"/>
  </p:handoutMasterIdLst>
  <p:sldIdLst>
    <p:sldId id="312" r:id="rId5"/>
    <p:sldId id="371" r:id="rId6"/>
    <p:sldId id="343" r:id="rId7"/>
    <p:sldId id="316" r:id="rId8"/>
    <p:sldId id="330" r:id="rId9"/>
    <p:sldId id="348" r:id="rId10"/>
    <p:sldId id="380" r:id="rId11"/>
    <p:sldId id="372" r:id="rId12"/>
    <p:sldId id="373" r:id="rId13"/>
    <p:sldId id="376" r:id="rId14"/>
    <p:sldId id="375" r:id="rId15"/>
    <p:sldId id="310" r:id="rId16"/>
    <p:sldId id="337" r:id="rId17"/>
    <p:sldId id="381" r:id="rId18"/>
    <p:sldId id="378" r:id="rId19"/>
    <p:sldId id="377" r:id="rId20"/>
    <p:sldId id="382" r:id="rId21"/>
    <p:sldId id="379" r:id="rId22"/>
    <p:sldId id="336" r:id="rId23"/>
  </p:sldIdLst>
  <p:sldSz cx="12192000" cy="6858000"/>
  <p:notesSz cx="6858000" cy="9144000"/>
  <p:defaultTextStyle>
    <a:defPPr rtl="0">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EADB"/>
    <a:srgbClr val="99CCFF"/>
    <a:srgbClr val="B3CCFF"/>
    <a:srgbClr val="FCE5EF"/>
    <a:srgbClr val="003366"/>
    <a:srgbClr val="003399"/>
    <a:srgbClr val="0066CC"/>
    <a:srgbClr val="E3D7E5"/>
    <a:srgbClr val="DC48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31793A-2094-40B3-A208-B2F2EC3554AA}" v="284" dt="2024-10-14T21:22:09.7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1" autoAdjust="0"/>
    <p:restoredTop sz="74768" autoAdjust="0"/>
  </p:normalViewPr>
  <p:slideViewPr>
    <p:cSldViewPr snapToGrid="0">
      <p:cViewPr varScale="1">
        <p:scale>
          <a:sx n="50" d="100"/>
          <a:sy n="50" d="100"/>
        </p:scale>
        <p:origin x="1494" y="48"/>
      </p:cViewPr>
      <p:guideLst/>
    </p:cSldViewPr>
  </p:slideViewPr>
  <p:outlineViewPr>
    <p:cViewPr>
      <p:scale>
        <a:sx n="33" d="100"/>
        <a:sy n="33" d="100"/>
      </p:scale>
      <p:origin x="0" y="-34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4" d="100"/>
          <a:sy n="114" d="100"/>
        </p:scale>
        <p:origin x="222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raine Séguin" userId="ac84e8fb08bbfc5f" providerId="LiveId" clId="{6E31793A-2094-40B3-A208-B2F2EC3554AA}"/>
    <pc:docChg chg="undo custSel addSld delSld modSld sldOrd">
      <pc:chgData name="Lorraine Séguin" userId="ac84e8fb08bbfc5f" providerId="LiveId" clId="{6E31793A-2094-40B3-A208-B2F2EC3554AA}" dt="2024-10-14T21:27:23.835" v="4980" actId="6549"/>
      <pc:docMkLst>
        <pc:docMk/>
      </pc:docMkLst>
      <pc:sldChg chg="modSp mod">
        <pc:chgData name="Lorraine Séguin" userId="ac84e8fb08bbfc5f" providerId="LiveId" clId="{6E31793A-2094-40B3-A208-B2F2EC3554AA}" dt="2024-10-14T21:14:03.941" v="4770" actId="20577"/>
        <pc:sldMkLst>
          <pc:docMk/>
          <pc:sldMk cId="539444180" sldId="310"/>
        </pc:sldMkLst>
        <pc:spChg chg="mod">
          <ac:chgData name="Lorraine Séguin" userId="ac84e8fb08bbfc5f" providerId="LiveId" clId="{6E31793A-2094-40B3-A208-B2F2EC3554AA}" dt="2024-10-14T21:14:03.941" v="4770" actId="20577"/>
          <ac:spMkLst>
            <pc:docMk/>
            <pc:sldMk cId="539444180" sldId="310"/>
            <ac:spMk id="5" creationId="{DC7AE00E-3BDF-4D30-9783-F4262EB668F3}"/>
          </ac:spMkLst>
        </pc:spChg>
      </pc:sldChg>
      <pc:sldChg chg="modSp mod modNotesTx">
        <pc:chgData name="Lorraine Séguin" userId="ac84e8fb08bbfc5f" providerId="LiveId" clId="{6E31793A-2094-40B3-A208-B2F2EC3554AA}" dt="2024-10-14T21:27:15.098" v="4979" actId="20577"/>
        <pc:sldMkLst>
          <pc:docMk/>
          <pc:sldMk cId="888131371" sldId="312"/>
        </pc:sldMkLst>
        <pc:spChg chg="mod">
          <ac:chgData name="Lorraine Séguin" userId="ac84e8fb08bbfc5f" providerId="LiveId" clId="{6E31793A-2094-40B3-A208-B2F2EC3554AA}" dt="2024-10-14T20:40:50.882" v="3232" actId="20577"/>
          <ac:spMkLst>
            <pc:docMk/>
            <pc:sldMk cId="888131371" sldId="312"/>
            <ac:spMk id="3" creationId="{00D077B1-8B10-C582-80FA-E95DB492EF79}"/>
          </ac:spMkLst>
        </pc:spChg>
        <pc:spChg chg="mod">
          <ac:chgData name="Lorraine Séguin" userId="ac84e8fb08bbfc5f" providerId="LiveId" clId="{6E31793A-2094-40B3-A208-B2F2EC3554AA}" dt="2024-10-10T14:43:11.395" v="2182" actId="1037"/>
          <ac:spMkLst>
            <pc:docMk/>
            <pc:sldMk cId="888131371" sldId="312"/>
            <ac:spMk id="5" creationId="{6B877BDD-0009-30BE-37EA-C9512B1EAE20}"/>
          </ac:spMkLst>
        </pc:spChg>
        <pc:spChg chg="mod">
          <ac:chgData name="Lorraine Séguin" userId="ac84e8fb08bbfc5f" providerId="LiveId" clId="{6E31793A-2094-40B3-A208-B2F2EC3554AA}" dt="2024-10-10T14:43:18.467" v="2187" actId="20577"/>
          <ac:spMkLst>
            <pc:docMk/>
            <pc:sldMk cId="888131371" sldId="312"/>
            <ac:spMk id="80" creationId="{02394CBA-755F-42B7-BF28-BDBB599FAAFF}"/>
          </ac:spMkLst>
        </pc:spChg>
      </pc:sldChg>
      <pc:sldChg chg="modSp mod modNotesTx">
        <pc:chgData name="Lorraine Séguin" userId="ac84e8fb08bbfc5f" providerId="LiveId" clId="{6E31793A-2094-40B3-A208-B2F2EC3554AA}" dt="2024-10-14T21:27:23.835" v="4980" actId="6549"/>
        <pc:sldMkLst>
          <pc:docMk/>
          <pc:sldMk cId="233941199" sldId="316"/>
        </pc:sldMkLst>
        <pc:spChg chg="mod">
          <ac:chgData name="Lorraine Séguin" userId="ac84e8fb08bbfc5f" providerId="LiveId" clId="{6E31793A-2094-40B3-A208-B2F2EC3554AA}" dt="2024-10-02T17:48:07.576" v="663" actId="790"/>
          <ac:spMkLst>
            <pc:docMk/>
            <pc:sldMk cId="233941199" sldId="316"/>
            <ac:spMk id="2" creationId="{FEC17443-10BC-4078-8CF2-23E75B0CC2D2}"/>
          </ac:spMkLst>
        </pc:spChg>
        <pc:spChg chg="mod">
          <ac:chgData name="Lorraine Séguin" userId="ac84e8fb08bbfc5f" providerId="LiveId" clId="{6E31793A-2094-40B3-A208-B2F2EC3554AA}" dt="2024-10-10T14:47:40.434" v="2345" actId="20577"/>
          <ac:spMkLst>
            <pc:docMk/>
            <pc:sldMk cId="233941199" sldId="316"/>
            <ac:spMk id="3" creationId="{8CDA3474-C14B-42A3-AF12-888807AB7218}"/>
          </ac:spMkLst>
        </pc:spChg>
      </pc:sldChg>
      <pc:sldChg chg="addSp modSp del">
        <pc:chgData name="Lorraine Séguin" userId="ac84e8fb08bbfc5f" providerId="LiveId" clId="{6E31793A-2094-40B3-A208-B2F2EC3554AA}" dt="2024-10-10T14:56:33.528" v="2696" actId="47"/>
        <pc:sldMkLst>
          <pc:docMk/>
          <pc:sldMk cId="2144753802" sldId="320"/>
        </pc:sldMkLst>
        <pc:spChg chg="add mod">
          <ac:chgData name="Lorraine Séguin" userId="ac84e8fb08bbfc5f" providerId="LiveId" clId="{6E31793A-2094-40B3-A208-B2F2EC3554AA}" dt="2024-10-02T18:27:04.629" v="1351" actId="14100"/>
          <ac:spMkLst>
            <pc:docMk/>
            <pc:sldMk cId="2144753802" sldId="320"/>
            <ac:spMk id="2" creationId="{1BF79B78-2A6A-44B2-A9C8-E9F5D3F986B0}"/>
          </ac:spMkLst>
        </pc:spChg>
        <pc:picChg chg="mod">
          <ac:chgData name="Lorraine Séguin" userId="ac84e8fb08bbfc5f" providerId="LiveId" clId="{6E31793A-2094-40B3-A208-B2F2EC3554AA}" dt="2024-10-06T15:32:51.425" v="1360" actId="1076"/>
          <ac:picMkLst>
            <pc:docMk/>
            <pc:sldMk cId="2144753802" sldId="320"/>
            <ac:picMk id="1028" creationId="{6007B81F-D0E3-F320-C85A-06206343BE59}"/>
          </ac:picMkLst>
        </pc:picChg>
      </pc:sldChg>
      <pc:sldChg chg="modSp mod modNotesTx">
        <pc:chgData name="Lorraine Séguin" userId="ac84e8fb08bbfc5f" providerId="LiveId" clId="{6E31793A-2094-40B3-A208-B2F2EC3554AA}" dt="2024-10-14T20:47:26.657" v="3928" actId="20577"/>
        <pc:sldMkLst>
          <pc:docMk/>
          <pc:sldMk cId="270808741" sldId="330"/>
        </pc:sldMkLst>
        <pc:spChg chg="mod">
          <ac:chgData name="Lorraine Séguin" userId="ac84e8fb08bbfc5f" providerId="LiveId" clId="{6E31793A-2094-40B3-A208-B2F2EC3554AA}" dt="2024-10-06T15:41:14.646" v="1717" actId="790"/>
          <ac:spMkLst>
            <pc:docMk/>
            <pc:sldMk cId="270808741" sldId="330"/>
            <ac:spMk id="9" creationId="{8B17EDBE-4FB7-472F-B26B-EB9ECD77B7A8}"/>
          </ac:spMkLst>
        </pc:spChg>
        <pc:spChg chg="mod">
          <ac:chgData name="Lorraine Séguin" userId="ac84e8fb08bbfc5f" providerId="LiveId" clId="{6E31793A-2094-40B3-A208-B2F2EC3554AA}" dt="2024-10-06T15:42:03.796" v="1757" actId="20577"/>
          <ac:spMkLst>
            <pc:docMk/>
            <pc:sldMk cId="270808741" sldId="330"/>
            <ac:spMk id="23" creationId="{40E0C89B-E049-F94D-5FC7-D38754D063BE}"/>
          </ac:spMkLst>
        </pc:spChg>
      </pc:sldChg>
      <pc:sldChg chg="modSp mod ord">
        <pc:chgData name="Lorraine Séguin" userId="ac84e8fb08bbfc5f" providerId="LiveId" clId="{6E31793A-2094-40B3-A208-B2F2EC3554AA}" dt="2024-10-14T18:46:51.441" v="3163"/>
        <pc:sldMkLst>
          <pc:docMk/>
          <pc:sldMk cId="679062198" sldId="336"/>
        </pc:sldMkLst>
        <pc:spChg chg="mod">
          <ac:chgData name="Lorraine Séguin" userId="ac84e8fb08bbfc5f" providerId="LiveId" clId="{6E31793A-2094-40B3-A208-B2F2EC3554AA}" dt="2024-10-06T15:36:16.408" v="1454" actId="20577"/>
          <ac:spMkLst>
            <pc:docMk/>
            <pc:sldMk cId="679062198" sldId="336"/>
            <ac:spMk id="7" creationId="{0209C3A7-31E6-4EE8-BF99-2440C094C970}"/>
          </ac:spMkLst>
        </pc:spChg>
        <pc:spChg chg="mod">
          <ac:chgData name="Lorraine Séguin" userId="ac84e8fb08bbfc5f" providerId="LiveId" clId="{6E31793A-2094-40B3-A208-B2F2EC3554AA}" dt="2024-10-06T15:36:23.554" v="1455" actId="1076"/>
          <ac:spMkLst>
            <pc:docMk/>
            <pc:sldMk cId="679062198" sldId="336"/>
            <ac:spMk id="8" creationId="{E0BE5AE7-0A6C-4369-BD8C-2F815E4F3E2F}"/>
          </ac:spMkLst>
        </pc:spChg>
      </pc:sldChg>
      <pc:sldChg chg="modSp mod">
        <pc:chgData name="Lorraine Séguin" userId="ac84e8fb08bbfc5f" providerId="LiveId" clId="{6E31793A-2094-40B3-A208-B2F2EC3554AA}" dt="2024-10-14T21:14:44.325" v="4800" actId="20577"/>
        <pc:sldMkLst>
          <pc:docMk/>
          <pc:sldMk cId="2415169013" sldId="337"/>
        </pc:sldMkLst>
        <pc:spChg chg="mod">
          <ac:chgData name="Lorraine Séguin" userId="ac84e8fb08bbfc5f" providerId="LiveId" clId="{6E31793A-2094-40B3-A208-B2F2EC3554AA}" dt="2024-10-14T21:14:44.325" v="4800" actId="20577"/>
          <ac:spMkLst>
            <pc:docMk/>
            <pc:sldMk cId="2415169013" sldId="337"/>
            <ac:spMk id="2" creationId="{1144282F-3612-DE3D-904A-D9A1C25272F1}"/>
          </ac:spMkLst>
        </pc:spChg>
        <pc:spChg chg="mod">
          <ac:chgData name="Lorraine Séguin" userId="ac84e8fb08bbfc5f" providerId="LiveId" clId="{6E31793A-2094-40B3-A208-B2F2EC3554AA}" dt="2024-10-14T21:14:09.443" v="4772" actId="20577"/>
          <ac:spMkLst>
            <pc:docMk/>
            <pc:sldMk cId="2415169013" sldId="337"/>
            <ac:spMk id="5" creationId="{D6DB8235-1304-4172-AC66-0D702AECD94D}"/>
          </ac:spMkLst>
        </pc:spChg>
      </pc:sldChg>
      <pc:sldChg chg="modSp mod modNotesTx">
        <pc:chgData name="Lorraine Séguin" userId="ac84e8fb08bbfc5f" providerId="LiveId" clId="{6E31793A-2094-40B3-A208-B2F2EC3554AA}" dt="2024-10-14T20:46:09.493" v="3757" actId="20577"/>
        <pc:sldMkLst>
          <pc:docMk/>
          <pc:sldMk cId="3185076390" sldId="343"/>
        </pc:sldMkLst>
        <pc:spChg chg="mod">
          <ac:chgData name="Lorraine Séguin" userId="ac84e8fb08bbfc5f" providerId="LiveId" clId="{6E31793A-2094-40B3-A208-B2F2EC3554AA}" dt="2024-10-14T20:42:02.666" v="3233" actId="20577"/>
          <ac:spMkLst>
            <pc:docMk/>
            <pc:sldMk cId="3185076390" sldId="343"/>
            <ac:spMk id="2" creationId="{FEC17443-10BC-4078-8CF2-23E75B0CC2D2}"/>
          </ac:spMkLst>
        </pc:spChg>
        <pc:spChg chg="mod">
          <ac:chgData name="Lorraine Séguin" userId="ac84e8fb08bbfc5f" providerId="LiveId" clId="{6E31793A-2094-40B3-A208-B2F2EC3554AA}" dt="2024-10-14T20:44:10.202" v="3497" actId="20577"/>
          <ac:spMkLst>
            <pc:docMk/>
            <pc:sldMk cId="3185076390" sldId="343"/>
            <ac:spMk id="3" creationId="{8CDA3474-C14B-42A3-AF12-888807AB7218}"/>
          </ac:spMkLst>
        </pc:spChg>
      </pc:sldChg>
      <pc:sldChg chg="modSp mod modNotesTx">
        <pc:chgData name="Lorraine Séguin" userId="ac84e8fb08bbfc5f" providerId="LiveId" clId="{6E31793A-2094-40B3-A208-B2F2EC3554AA}" dt="2024-10-14T20:56:01.736" v="4260" actId="20577"/>
        <pc:sldMkLst>
          <pc:docMk/>
          <pc:sldMk cId="547645194" sldId="348"/>
        </pc:sldMkLst>
        <pc:spChg chg="mod">
          <ac:chgData name="Lorraine Séguin" userId="ac84e8fb08bbfc5f" providerId="LiveId" clId="{6E31793A-2094-40B3-A208-B2F2EC3554AA}" dt="2024-10-10T14:48:53.727" v="2355" actId="20577"/>
          <ac:spMkLst>
            <pc:docMk/>
            <pc:sldMk cId="547645194" sldId="348"/>
            <ac:spMk id="2" creationId="{57B88D61-68B3-8E4D-27CC-57AE2ABDF71D}"/>
          </ac:spMkLst>
        </pc:spChg>
        <pc:spChg chg="mod">
          <ac:chgData name="Lorraine Séguin" userId="ac84e8fb08bbfc5f" providerId="LiveId" clId="{6E31793A-2094-40B3-A208-B2F2EC3554AA}" dt="2024-10-14T20:53:34.425" v="4005" actId="20577"/>
          <ac:spMkLst>
            <pc:docMk/>
            <pc:sldMk cId="547645194" sldId="348"/>
            <ac:spMk id="3" creationId="{3B9013A9-8CF4-8F05-AD7F-5370E67194F1}"/>
          </ac:spMkLst>
        </pc:spChg>
        <pc:spChg chg="mod">
          <ac:chgData name="Lorraine Séguin" userId="ac84e8fb08bbfc5f" providerId="LiveId" clId="{6E31793A-2094-40B3-A208-B2F2EC3554AA}" dt="2024-10-14T20:48:04.149" v="3953" actId="20577"/>
          <ac:spMkLst>
            <pc:docMk/>
            <pc:sldMk cId="547645194" sldId="348"/>
            <ac:spMk id="4" creationId="{D5A27F38-0559-576B-BD69-087C98DB29AA}"/>
          </ac:spMkLst>
        </pc:spChg>
      </pc:sldChg>
      <pc:sldChg chg="modSp mod ord modNotesTx">
        <pc:chgData name="Lorraine Séguin" userId="ac84e8fb08bbfc5f" providerId="LiveId" clId="{6E31793A-2094-40B3-A208-B2F2EC3554AA}" dt="2024-10-14T20:45:58.894" v="3756" actId="20577"/>
        <pc:sldMkLst>
          <pc:docMk/>
          <pc:sldMk cId="1967625298" sldId="371"/>
        </pc:sldMkLst>
        <pc:spChg chg="mod">
          <ac:chgData name="Lorraine Séguin" userId="ac84e8fb08bbfc5f" providerId="LiveId" clId="{6E31793A-2094-40B3-A208-B2F2EC3554AA}" dt="2024-10-14T20:44:53.967" v="3503" actId="20577"/>
          <ac:spMkLst>
            <pc:docMk/>
            <pc:sldMk cId="1967625298" sldId="371"/>
            <ac:spMk id="3" creationId="{8CDA3474-C14B-42A3-AF12-888807AB7218}"/>
          </ac:spMkLst>
        </pc:spChg>
      </pc:sldChg>
      <pc:sldChg chg="modSp mod modNotesTx">
        <pc:chgData name="Lorraine Séguin" userId="ac84e8fb08bbfc5f" providerId="LiveId" clId="{6E31793A-2094-40B3-A208-B2F2EC3554AA}" dt="2024-10-14T21:04:07.312" v="4384" actId="20577"/>
        <pc:sldMkLst>
          <pc:docMk/>
          <pc:sldMk cId="1670584706" sldId="372"/>
        </pc:sldMkLst>
        <pc:spChg chg="mod">
          <ac:chgData name="Lorraine Séguin" userId="ac84e8fb08bbfc5f" providerId="LiveId" clId="{6E31793A-2094-40B3-A208-B2F2EC3554AA}" dt="2024-10-14T20:57:34.241" v="4277" actId="20577"/>
          <ac:spMkLst>
            <pc:docMk/>
            <pc:sldMk cId="1670584706" sldId="372"/>
            <ac:spMk id="2" creationId="{57B88D61-68B3-8E4D-27CC-57AE2ABDF71D}"/>
          </ac:spMkLst>
        </pc:spChg>
        <pc:spChg chg="mod">
          <ac:chgData name="Lorraine Séguin" userId="ac84e8fb08bbfc5f" providerId="LiveId" clId="{6E31793A-2094-40B3-A208-B2F2EC3554AA}" dt="2024-10-14T21:04:07.312" v="4384" actId="20577"/>
          <ac:spMkLst>
            <pc:docMk/>
            <pc:sldMk cId="1670584706" sldId="372"/>
            <ac:spMk id="4" creationId="{D5A27F38-0559-576B-BD69-087C98DB29AA}"/>
          </ac:spMkLst>
        </pc:spChg>
      </pc:sldChg>
      <pc:sldChg chg="modSp mod">
        <pc:chgData name="Lorraine Séguin" userId="ac84e8fb08bbfc5f" providerId="LiveId" clId="{6E31793A-2094-40B3-A208-B2F2EC3554AA}" dt="2024-10-14T21:07:25.853" v="4474" actId="20577"/>
        <pc:sldMkLst>
          <pc:docMk/>
          <pc:sldMk cId="3198514277" sldId="373"/>
        </pc:sldMkLst>
        <pc:spChg chg="mod">
          <ac:chgData name="Lorraine Séguin" userId="ac84e8fb08bbfc5f" providerId="LiveId" clId="{6E31793A-2094-40B3-A208-B2F2EC3554AA}" dt="2024-10-10T14:52:49.951" v="2603" actId="20577"/>
          <ac:spMkLst>
            <pc:docMk/>
            <pc:sldMk cId="3198514277" sldId="373"/>
            <ac:spMk id="2" creationId="{57B88D61-68B3-8E4D-27CC-57AE2ABDF71D}"/>
          </ac:spMkLst>
        </pc:spChg>
        <pc:spChg chg="mod">
          <ac:chgData name="Lorraine Séguin" userId="ac84e8fb08bbfc5f" providerId="LiveId" clId="{6E31793A-2094-40B3-A208-B2F2EC3554AA}" dt="2024-10-14T21:07:25.853" v="4474" actId="20577"/>
          <ac:spMkLst>
            <pc:docMk/>
            <pc:sldMk cId="3198514277" sldId="373"/>
            <ac:spMk id="4" creationId="{D5A27F38-0559-576B-BD69-087C98DB29AA}"/>
          </ac:spMkLst>
        </pc:spChg>
      </pc:sldChg>
      <pc:sldChg chg="modSp mod">
        <pc:chgData name="Lorraine Séguin" userId="ac84e8fb08bbfc5f" providerId="LiveId" clId="{6E31793A-2094-40B3-A208-B2F2EC3554AA}" dt="2024-10-14T21:08:57.373" v="4543" actId="20577"/>
        <pc:sldMkLst>
          <pc:docMk/>
          <pc:sldMk cId="1017814238" sldId="375"/>
        </pc:sldMkLst>
        <pc:spChg chg="mod">
          <ac:chgData name="Lorraine Séguin" userId="ac84e8fb08bbfc5f" providerId="LiveId" clId="{6E31793A-2094-40B3-A208-B2F2EC3554AA}" dt="2024-10-14T21:08:57.373" v="4543" actId="20577"/>
          <ac:spMkLst>
            <pc:docMk/>
            <pc:sldMk cId="1017814238" sldId="375"/>
            <ac:spMk id="2" creationId="{57B88D61-68B3-8E4D-27CC-57AE2ABDF71D}"/>
          </ac:spMkLst>
        </pc:spChg>
        <pc:spChg chg="mod">
          <ac:chgData name="Lorraine Séguin" userId="ac84e8fb08bbfc5f" providerId="LiveId" clId="{6E31793A-2094-40B3-A208-B2F2EC3554AA}" dt="2024-10-02T18:10:11.955" v="1273" actId="1076"/>
          <ac:spMkLst>
            <pc:docMk/>
            <pc:sldMk cId="1017814238" sldId="375"/>
            <ac:spMk id="4" creationId="{D5A27F38-0559-576B-BD69-087C98DB29AA}"/>
          </ac:spMkLst>
        </pc:spChg>
      </pc:sldChg>
      <pc:sldChg chg="modSp mod">
        <pc:chgData name="Lorraine Séguin" userId="ac84e8fb08bbfc5f" providerId="LiveId" clId="{6E31793A-2094-40B3-A208-B2F2EC3554AA}" dt="2024-10-14T21:08:01.084" v="4481" actId="20577"/>
        <pc:sldMkLst>
          <pc:docMk/>
          <pc:sldMk cId="3812465831" sldId="376"/>
        </pc:sldMkLst>
        <pc:spChg chg="mod">
          <ac:chgData name="Lorraine Séguin" userId="ac84e8fb08bbfc5f" providerId="LiveId" clId="{6E31793A-2094-40B3-A208-B2F2EC3554AA}" dt="2024-10-02T18:06:10.117" v="1184" actId="20577"/>
          <ac:spMkLst>
            <pc:docMk/>
            <pc:sldMk cId="3812465831" sldId="376"/>
            <ac:spMk id="2" creationId="{57B88D61-68B3-8E4D-27CC-57AE2ABDF71D}"/>
          </ac:spMkLst>
        </pc:spChg>
        <pc:spChg chg="mod">
          <ac:chgData name="Lorraine Séguin" userId="ac84e8fb08bbfc5f" providerId="LiveId" clId="{6E31793A-2094-40B3-A208-B2F2EC3554AA}" dt="2024-10-14T21:08:01.084" v="4481" actId="20577"/>
          <ac:spMkLst>
            <pc:docMk/>
            <pc:sldMk cId="3812465831" sldId="376"/>
            <ac:spMk id="4" creationId="{D5A27F38-0559-576B-BD69-087C98DB29AA}"/>
          </ac:spMkLst>
        </pc:spChg>
      </pc:sldChg>
      <pc:sldChg chg="modSp mod">
        <pc:chgData name="Lorraine Séguin" userId="ac84e8fb08bbfc5f" providerId="LiveId" clId="{6E31793A-2094-40B3-A208-B2F2EC3554AA}" dt="2024-10-14T21:19:29.445" v="4920" actId="255"/>
        <pc:sldMkLst>
          <pc:docMk/>
          <pc:sldMk cId="4060667680" sldId="378"/>
        </pc:sldMkLst>
        <pc:spChg chg="mod">
          <ac:chgData name="Lorraine Séguin" userId="ac84e8fb08bbfc5f" providerId="LiveId" clId="{6E31793A-2094-40B3-A208-B2F2EC3554AA}" dt="2024-10-14T21:19:29.445" v="4920" actId="255"/>
          <ac:spMkLst>
            <pc:docMk/>
            <pc:sldMk cId="4060667680" sldId="378"/>
            <ac:spMk id="2" creationId="{1144282F-3612-DE3D-904A-D9A1C25272F1}"/>
          </ac:spMkLst>
        </pc:spChg>
      </pc:sldChg>
      <pc:sldChg chg="modSp add mod">
        <pc:chgData name="Lorraine Séguin" userId="ac84e8fb08bbfc5f" providerId="LiveId" clId="{6E31793A-2094-40B3-A208-B2F2EC3554AA}" dt="2024-10-14T18:46:41.347" v="3161" actId="2711"/>
        <pc:sldMkLst>
          <pc:docMk/>
          <pc:sldMk cId="2223258232" sldId="379"/>
        </pc:sldMkLst>
        <pc:spChg chg="mod">
          <ac:chgData name="Lorraine Séguin" userId="ac84e8fb08bbfc5f" providerId="LiveId" clId="{6E31793A-2094-40B3-A208-B2F2EC3554AA}" dt="2024-10-14T18:46:41.347" v="3161" actId="2711"/>
          <ac:spMkLst>
            <pc:docMk/>
            <pc:sldMk cId="2223258232" sldId="379"/>
            <ac:spMk id="2" creationId="{1144282F-3612-DE3D-904A-D9A1C25272F1}"/>
          </ac:spMkLst>
        </pc:spChg>
        <pc:spChg chg="mod">
          <ac:chgData name="Lorraine Séguin" userId="ac84e8fb08bbfc5f" providerId="LiveId" clId="{6E31793A-2094-40B3-A208-B2F2EC3554AA}" dt="2024-10-14T18:44:56.862" v="3156" actId="20577"/>
          <ac:spMkLst>
            <pc:docMk/>
            <pc:sldMk cId="2223258232" sldId="379"/>
            <ac:spMk id="5" creationId="{D6DB8235-1304-4172-AC66-0D702AECD94D}"/>
          </ac:spMkLst>
        </pc:spChg>
      </pc:sldChg>
      <pc:sldChg chg="addSp modSp add mod modNotesTx">
        <pc:chgData name="Lorraine Séguin" userId="ac84e8fb08bbfc5f" providerId="LiveId" clId="{6E31793A-2094-40B3-A208-B2F2EC3554AA}" dt="2024-10-14T20:57:10.207" v="4267" actId="255"/>
        <pc:sldMkLst>
          <pc:docMk/>
          <pc:sldMk cId="4257255311" sldId="380"/>
        </pc:sldMkLst>
        <pc:spChg chg="mod">
          <ac:chgData name="Lorraine Séguin" userId="ac84e8fb08bbfc5f" providerId="LiveId" clId="{6E31793A-2094-40B3-A208-B2F2EC3554AA}" dt="2024-10-10T14:50:23.167" v="2408" actId="20577"/>
          <ac:spMkLst>
            <pc:docMk/>
            <pc:sldMk cId="4257255311" sldId="380"/>
            <ac:spMk id="2" creationId="{05C57F5C-6149-E8B7-2762-088D7A43C7E7}"/>
          </ac:spMkLst>
        </pc:spChg>
        <pc:spChg chg="add mod">
          <ac:chgData name="Lorraine Séguin" userId="ac84e8fb08bbfc5f" providerId="LiveId" clId="{6E31793A-2094-40B3-A208-B2F2EC3554AA}" dt="2024-10-10T14:50:36.013" v="2434" actId="20577"/>
          <ac:spMkLst>
            <pc:docMk/>
            <pc:sldMk cId="4257255311" sldId="380"/>
            <ac:spMk id="3" creationId="{763F77FF-1DF0-B7A8-3939-9607C17B500A}"/>
          </ac:spMkLst>
        </pc:spChg>
        <pc:spChg chg="mod">
          <ac:chgData name="Lorraine Séguin" userId="ac84e8fb08bbfc5f" providerId="LiveId" clId="{6E31793A-2094-40B3-A208-B2F2EC3554AA}" dt="2024-10-14T20:57:10.207" v="4267" actId="255"/>
          <ac:spMkLst>
            <pc:docMk/>
            <pc:sldMk cId="4257255311" sldId="380"/>
            <ac:spMk id="4" creationId="{CB46C15C-E73C-7626-A8ED-A518420266E4}"/>
          </ac:spMkLst>
        </pc:spChg>
      </pc:sldChg>
      <pc:sldChg chg="add del">
        <pc:chgData name="Lorraine Séguin" userId="ac84e8fb08bbfc5f" providerId="LiveId" clId="{6E31793A-2094-40B3-A208-B2F2EC3554AA}" dt="2024-10-10T14:50:10.084" v="2396"/>
        <pc:sldMkLst>
          <pc:docMk/>
          <pc:sldMk cId="60269965" sldId="381"/>
        </pc:sldMkLst>
      </pc:sldChg>
      <pc:sldChg chg="modSp add mod modNotesTx">
        <pc:chgData name="Lorraine Séguin" userId="ac84e8fb08bbfc5f" providerId="LiveId" clId="{6E31793A-2094-40B3-A208-B2F2EC3554AA}" dt="2024-10-14T21:24:25.664" v="4978" actId="20577"/>
        <pc:sldMkLst>
          <pc:docMk/>
          <pc:sldMk cId="3490481087" sldId="381"/>
        </pc:sldMkLst>
        <pc:spChg chg="mod">
          <ac:chgData name="Lorraine Séguin" userId="ac84e8fb08bbfc5f" providerId="LiveId" clId="{6E31793A-2094-40B3-A208-B2F2EC3554AA}" dt="2024-10-10T14:56:50.384" v="2722" actId="20577"/>
          <ac:spMkLst>
            <pc:docMk/>
            <pc:sldMk cId="3490481087" sldId="381"/>
            <ac:spMk id="2" creationId="{2C7E9060-9F03-E2C2-17A9-A6362E149E19}"/>
          </ac:spMkLst>
        </pc:spChg>
        <pc:spChg chg="mod">
          <ac:chgData name="Lorraine Séguin" userId="ac84e8fb08bbfc5f" providerId="LiveId" clId="{6E31793A-2094-40B3-A208-B2F2EC3554AA}" dt="2024-10-14T21:24:25.664" v="4978" actId="20577"/>
          <ac:spMkLst>
            <pc:docMk/>
            <pc:sldMk cId="3490481087" sldId="381"/>
            <ac:spMk id="3" creationId="{1113660E-E6A3-2B82-90D7-661FF923795F}"/>
          </ac:spMkLst>
        </pc:spChg>
      </pc:sldChg>
      <pc:sldChg chg="modSp add mod">
        <pc:chgData name="Lorraine Séguin" userId="ac84e8fb08bbfc5f" providerId="LiveId" clId="{6E31793A-2094-40B3-A208-B2F2EC3554AA}" dt="2024-10-14T18:45:19.622" v="3158" actId="1076"/>
        <pc:sldMkLst>
          <pc:docMk/>
          <pc:sldMk cId="2201726844" sldId="382"/>
        </pc:sldMkLst>
        <pc:spChg chg="mod">
          <ac:chgData name="Lorraine Séguin" userId="ac84e8fb08bbfc5f" providerId="LiveId" clId="{6E31793A-2094-40B3-A208-B2F2EC3554AA}" dt="2024-10-14T18:45:19.622" v="3158" actId="1076"/>
          <ac:spMkLst>
            <pc:docMk/>
            <pc:sldMk cId="2201726844" sldId="382"/>
            <ac:spMk id="2" creationId="{78D71B4F-F36C-6D7F-827A-A9E261540CF3}"/>
          </ac:spMkLst>
        </pc:spChg>
        <pc:spChg chg="mod">
          <ac:chgData name="Lorraine Séguin" userId="ac84e8fb08bbfc5f" providerId="LiveId" clId="{6E31793A-2094-40B3-A208-B2F2EC3554AA}" dt="2024-10-14T18:45:14.643" v="3157" actId="255"/>
          <ac:spMkLst>
            <pc:docMk/>
            <pc:sldMk cId="2201726844" sldId="382"/>
            <ac:spMk id="5" creationId="{9BCF3A27-7704-8DB6-3806-54895CBC146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ED7A934-0635-4E76-95FD-43993B1828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CA" dirty="0"/>
          </a:p>
        </p:txBody>
      </p:sp>
      <p:sp>
        <p:nvSpPr>
          <p:cNvPr id="3" name="Espace réservé de la date 2">
            <a:extLst>
              <a:ext uri="{FF2B5EF4-FFF2-40B4-BE49-F238E27FC236}">
                <a16:creationId xmlns:a16="http://schemas.microsoft.com/office/drawing/2014/main" id="{D43A72F8-57B8-4FBF-B54E-88A861E91D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BB39AC4-9617-4C86-820B-1624AB04B6A7}" type="datetime1">
              <a:rPr lang="fr-CA" smtClean="0"/>
              <a:t>2024-10-14</a:t>
            </a:fld>
            <a:endParaRPr lang="fr-CA" dirty="0"/>
          </a:p>
        </p:txBody>
      </p:sp>
      <p:sp>
        <p:nvSpPr>
          <p:cNvPr id="4" name="Espace réservé du pied de page 3">
            <a:extLst>
              <a:ext uri="{FF2B5EF4-FFF2-40B4-BE49-F238E27FC236}">
                <a16:creationId xmlns:a16="http://schemas.microsoft.com/office/drawing/2014/main" id="{604A6038-4A3D-4CE4-A3B5-D6E97612120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CA" dirty="0"/>
          </a:p>
        </p:txBody>
      </p:sp>
      <p:sp>
        <p:nvSpPr>
          <p:cNvPr id="5" name="Espace réservé du numéro de diapositive 4">
            <a:extLst>
              <a:ext uri="{FF2B5EF4-FFF2-40B4-BE49-F238E27FC236}">
                <a16:creationId xmlns:a16="http://schemas.microsoft.com/office/drawing/2014/main" id="{0D286FF7-47DD-4A75-85A8-6445E3411E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98FC685-2169-447E-B5F0-6D799AEBC20E}" type="slidenum">
              <a:rPr lang="fr-CA" smtClean="0"/>
              <a:t>‹N°›</a:t>
            </a:fld>
            <a:endParaRPr lang="fr-CA" dirty="0"/>
          </a:p>
        </p:txBody>
      </p:sp>
    </p:spTree>
    <p:extLst>
      <p:ext uri="{BB962C8B-B14F-4D97-AF65-F5344CB8AC3E}">
        <p14:creationId xmlns:p14="http://schemas.microsoft.com/office/powerpoint/2010/main" val="355725551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CA"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158DCDD5-4667-4C19-87C0-5D41467B4EBE}" type="datetime1">
              <a:rPr lang="fr-CA" smtClean="0"/>
              <a:t>2024-10-14</a:t>
            </a:fld>
            <a:endParaRPr lang="fr-CA"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CA" dirty="0"/>
          </a:p>
        </p:txBody>
      </p:sp>
      <p:sp>
        <p:nvSpPr>
          <p:cNvPr id="5" name="Espace réservé des rétroaction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CA"/>
              <a:t>Modifiez les styles du texte</a:t>
            </a:r>
          </a:p>
          <a:p>
            <a:pPr lvl="1" rtl="0"/>
            <a:r>
              <a:rPr lang="fr-CA"/>
              <a:t>Deuxième niveau</a:t>
            </a:r>
          </a:p>
          <a:p>
            <a:pPr lvl="2" rtl="0"/>
            <a:r>
              <a:rPr lang="fr-CA"/>
              <a:t>Troisième niveau</a:t>
            </a:r>
          </a:p>
          <a:p>
            <a:pPr lvl="3" rtl="0"/>
            <a:r>
              <a:rPr lang="fr-CA"/>
              <a:t>Quatrième niveau</a:t>
            </a:r>
          </a:p>
          <a:p>
            <a:pPr lvl="4" rtl="0"/>
            <a:r>
              <a:rPr lang="fr-CA"/>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CA"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7926890-3464-4466-B789-5BB6DD4ADC9C}" type="slidenum">
              <a:rPr lang="fr-CA" smtClean="0"/>
              <a:t>‹N°›</a:t>
            </a:fld>
            <a:endParaRPr lang="fr-CA" dirty="0"/>
          </a:p>
        </p:txBody>
      </p:sp>
    </p:spTree>
    <p:extLst>
      <p:ext uri="{BB962C8B-B14F-4D97-AF65-F5344CB8AC3E}">
        <p14:creationId xmlns:p14="http://schemas.microsoft.com/office/powerpoint/2010/main" val="312947729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rétroaction 2"/>
          <p:cNvSpPr>
            <a:spLocks noGrp="1"/>
          </p:cNvSpPr>
          <p:nvPr>
            <p:ph type="body" idx="1"/>
          </p:nvPr>
        </p:nvSpPr>
        <p:spPr/>
        <p:txBody>
          <a:bodyPr rtlCol="0"/>
          <a:lstStyle/>
          <a:p>
            <a:pPr rtl="0"/>
            <a:endParaRPr lang="fr-CA" dirty="0"/>
          </a:p>
          <a:p>
            <a:pPr rtl="0"/>
            <a:endParaRPr lang="fr-CA" dirty="0"/>
          </a:p>
        </p:txBody>
      </p:sp>
      <p:sp>
        <p:nvSpPr>
          <p:cNvPr id="4" name="Espace réservé du numéro de diapositive 3"/>
          <p:cNvSpPr>
            <a:spLocks noGrp="1"/>
          </p:cNvSpPr>
          <p:nvPr>
            <p:ph type="sldNum" sz="quarter" idx="5"/>
          </p:nvPr>
        </p:nvSpPr>
        <p:spPr/>
        <p:txBody>
          <a:bodyPr rtlCol="0"/>
          <a:lstStyle/>
          <a:p>
            <a:pPr rtl="0"/>
            <a:fld id="{F7926890-3464-4466-B789-5BB6DD4ADC9C}" type="slidenum">
              <a:rPr lang="fr-CA" smtClean="0"/>
              <a:t>1</a:t>
            </a:fld>
            <a:endParaRPr lang="fr-CA" dirty="0"/>
          </a:p>
        </p:txBody>
      </p:sp>
      <p:sp>
        <p:nvSpPr>
          <p:cNvPr id="5" name="Espace réservé de la date 4">
            <a:extLst>
              <a:ext uri="{FF2B5EF4-FFF2-40B4-BE49-F238E27FC236}">
                <a16:creationId xmlns:a16="http://schemas.microsoft.com/office/drawing/2014/main" id="{41EEAD0B-186F-4180-BD97-FA7CAE7387CC}"/>
              </a:ext>
            </a:extLst>
          </p:cNvPr>
          <p:cNvSpPr>
            <a:spLocks noGrp="1"/>
          </p:cNvSpPr>
          <p:nvPr>
            <p:ph type="dt" idx="1"/>
          </p:nvPr>
        </p:nvSpPr>
        <p:spPr/>
        <p:txBody>
          <a:bodyPr/>
          <a:lstStyle/>
          <a:p>
            <a:pPr rtl="0"/>
            <a:fld id="{34F180DA-78B1-43F6-B072-CAEF9D2C39A8}" type="datetime1">
              <a:rPr lang="fr-CA" smtClean="0"/>
              <a:t>2024-10-14</a:t>
            </a:fld>
            <a:endParaRPr lang="fr-CA" dirty="0"/>
          </a:p>
        </p:txBody>
      </p:sp>
    </p:spTree>
    <p:extLst>
      <p:ext uri="{BB962C8B-B14F-4D97-AF65-F5344CB8AC3E}">
        <p14:creationId xmlns:p14="http://schemas.microsoft.com/office/powerpoint/2010/main" val="3110754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600" dirty="0"/>
              <a:t>Pour accepter, cela demande de reconnaître que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600" dirty="0"/>
              <a:t>Vieillir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600" dirty="0"/>
              <a:t>L’étape de l’acceptation est celle la plus difficile à transverser car cela demande de faire le deuil de cette version de nous que nous aimions.  </a:t>
            </a:r>
          </a:p>
          <a:p>
            <a:endParaRPr lang="fr-CA" sz="1600" dirty="0"/>
          </a:p>
        </p:txBody>
      </p:sp>
      <p:sp>
        <p:nvSpPr>
          <p:cNvPr id="4" name="Espace réservé de la date 3"/>
          <p:cNvSpPr>
            <a:spLocks noGrp="1"/>
          </p:cNvSpPr>
          <p:nvPr>
            <p:ph type="dt" idx="1"/>
          </p:nvPr>
        </p:nvSpPr>
        <p:spPr/>
        <p:txBody>
          <a:bodyPr/>
          <a:lstStyle/>
          <a:p>
            <a:pPr rtl="0"/>
            <a:fld id="{158DCDD5-4667-4C19-87C0-5D41467B4EBE}" type="datetime1">
              <a:rPr lang="fr-CA" smtClean="0"/>
              <a:t>2024-10-14</a:t>
            </a:fld>
            <a:endParaRPr lang="fr-CA" dirty="0"/>
          </a:p>
        </p:txBody>
      </p:sp>
      <p:sp>
        <p:nvSpPr>
          <p:cNvPr id="5" name="Espace réservé du numéro de diapositive 4"/>
          <p:cNvSpPr>
            <a:spLocks noGrp="1"/>
          </p:cNvSpPr>
          <p:nvPr>
            <p:ph type="sldNum" sz="quarter" idx="5"/>
          </p:nvPr>
        </p:nvSpPr>
        <p:spPr/>
        <p:txBody>
          <a:bodyPr/>
          <a:lstStyle/>
          <a:p>
            <a:pPr rtl="0"/>
            <a:fld id="{F7926890-3464-4466-B789-5BB6DD4ADC9C}" type="slidenum">
              <a:rPr lang="fr-CA" smtClean="0"/>
              <a:t>10</a:t>
            </a:fld>
            <a:endParaRPr lang="fr-CA" dirty="0"/>
          </a:p>
        </p:txBody>
      </p:sp>
    </p:spTree>
    <p:extLst>
      <p:ext uri="{BB962C8B-B14F-4D97-AF65-F5344CB8AC3E}">
        <p14:creationId xmlns:p14="http://schemas.microsoft.com/office/powerpoint/2010/main" val="768399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a:p>
            <a:r>
              <a:rPr lang="fr-CA" dirty="0"/>
              <a:t>Alors, comment transformer ce regard ? Est-ce facile ? Non, c’est un travail à chaque changement majeur que nous vivons dans notre corps</a:t>
            </a:r>
          </a:p>
          <a:p>
            <a:endParaRPr lang="fr-CA" dirty="0"/>
          </a:p>
        </p:txBody>
      </p:sp>
      <p:sp>
        <p:nvSpPr>
          <p:cNvPr id="4" name="Espace réservé de la date 3"/>
          <p:cNvSpPr>
            <a:spLocks noGrp="1"/>
          </p:cNvSpPr>
          <p:nvPr>
            <p:ph type="dt" idx="1"/>
          </p:nvPr>
        </p:nvSpPr>
        <p:spPr/>
        <p:txBody>
          <a:bodyPr/>
          <a:lstStyle/>
          <a:p>
            <a:pPr rtl="0"/>
            <a:fld id="{158DCDD5-4667-4C19-87C0-5D41467B4EBE}" type="datetime1">
              <a:rPr lang="fr-CA" smtClean="0"/>
              <a:t>2024-10-14</a:t>
            </a:fld>
            <a:endParaRPr lang="fr-CA" dirty="0"/>
          </a:p>
        </p:txBody>
      </p:sp>
      <p:sp>
        <p:nvSpPr>
          <p:cNvPr id="5" name="Espace réservé du numéro de diapositive 4"/>
          <p:cNvSpPr>
            <a:spLocks noGrp="1"/>
          </p:cNvSpPr>
          <p:nvPr>
            <p:ph type="sldNum" sz="quarter" idx="5"/>
          </p:nvPr>
        </p:nvSpPr>
        <p:spPr/>
        <p:txBody>
          <a:bodyPr/>
          <a:lstStyle/>
          <a:p>
            <a:pPr rtl="0"/>
            <a:fld id="{F7926890-3464-4466-B789-5BB6DD4ADC9C}" type="slidenum">
              <a:rPr lang="fr-CA" smtClean="0"/>
              <a:t>11</a:t>
            </a:fld>
            <a:endParaRPr lang="fr-CA" dirty="0"/>
          </a:p>
        </p:txBody>
      </p:sp>
    </p:spTree>
    <p:extLst>
      <p:ext uri="{BB962C8B-B14F-4D97-AF65-F5344CB8AC3E}">
        <p14:creationId xmlns:p14="http://schemas.microsoft.com/office/powerpoint/2010/main" val="3146121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rétroaction 2"/>
          <p:cNvSpPr>
            <a:spLocks noGrp="1"/>
          </p:cNvSpPr>
          <p:nvPr>
            <p:ph type="body" idx="1"/>
          </p:nvPr>
        </p:nvSpPr>
        <p:spPr/>
        <p:txBody>
          <a:bodyPr rtlCol="0"/>
          <a:lstStyle/>
          <a:p>
            <a:pPr rtl="0"/>
            <a:endParaRPr lang="fr-CA" dirty="0"/>
          </a:p>
        </p:txBody>
      </p:sp>
      <p:sp>
        <p:nvSpPr>
          <p:cNvPr id="4" name="Espace réservé du numéro de diapositiv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Espace réservé de la date 4">
            <a:extLst>
              <a:ext uri="{FF2B5EF4-FFF2-40B4-BE49-F238E27FC236}">
                <a16:creationId xmlns:a16="http://schemas.microsoft.com/office/drawing/2014/main" id="{98FD0990-0BD7-4004-A090-AB33D4A866E3}"/>
              </a:ext>
            </a:extLst>
          </p:cNvPr>
          <p:cNvSpPr>
            <a:spLocks noGrp="1"/>
          </p:cNvSpPr>
          <p:nvPr>
            <p:ph type="dt" idx="1"/>
          </p:nvPr>
        </p:nvSpPr>
        <p:spPr/>
        <p:txBody>
          <a:bodyPr/>
          <a:lstStyle/>
          <a:p>
            <a:pPr rtl="0"/>
            <a:fld id="{7F959459-4808-4039-83F6-F6C7334F02CB}" type="datetime1">
              <a:rPr lang="fr-CA" smtClean="0"/>
              <a:t>2024-10-14</a:t>
            </a:fld>
            <a:endParaRPr lang="fr-CA" dirty="0"/>
          </a:p>
        </p:txBody>
      </p:sp>
    </p:spTree>
    <p:extLst>
      <p:ext uri="{BB962C8B-B14F-4D97-AF65-F5344CB8AC3E}">
        <p14:creationId xmlns:p14="http://schemas.microsoft.com/office/powerpoint/2010/main" val="3159891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rétroaction 2"/>
          <p:cNvSpPr>
            <a:spLocks noGrp="1"/>
          </p:cNvSpPr>
          <p:nvPr>
            <p:ph type="body" idx="1"/>
          </p:nvPr>
        </p:nvSpPr>
        <p:spPr/>
        <p:txBody>
          <a:bodyPr rtlCol="0"/>
          <a:lstStyle/>
          <a:p>
            <a:pPr algn="l"/>
            <a:r>
              <a:rPr lang="fr-CA" b="0" i="0" dirty="0">
                <a:solidFill>
                  <a:srgbClr val="212121"/>
                </a:solidFill>
                <a:effectLst/>
                <a:latin typeface="ProximaNova-Regular"/>
              </a:rPr>
              <a:t>Plus jeune, souvent la sexualité est davantage dans la sexualité masculine et en vieillissant, cela demande d’aller vers la sexualité féminine où la sensualité prend davantage </a:t>
            </a:r>
          </a:p>
          <a:p>
            <a:pPr algn="l"/>
            <a:r>
              <a:rPr lang="fr-CA" b="0" i="0" dirty="0">
                <a:solidFill>
                  <a:srgbClr val="212121"/>
                </a:solidFill>
                <a:effectLst/>
                <a:latin typeface="ProximaNova-Regular"/>
              </a:rPr>
              <a:t>Le dessus. </a:t>
            </a:r>
          </a:p>
          <a:p>
            <a:pPr rtl="0"/>
            <a:endParaRPr lang="fr-CA" dirty="0"/>
          </a:p>
          <a:p>
            <a:pPr rtl="0"/>
            <a:endParaRPr lang="fr-CA" dirty="0"/>
          </a:p>
          <a:p>
            <a:pPr rtl="0"/>
            <a:r>
              <a:rPr lang="fr-CA" dirty="0"/>
              <a:t>Pour nourrir sa sexualité à deux, cela demande d’entretenir une communication, oser parler de ce que nous aimons </a:t>
            </a:r>
          </a:p>
          <a:p>
            <a:pPr rtl="0"/>
            <a:endParaRPr lang="fr-CA" dirty="0"/>
          </a:p>
          <a:p>
            <a:pPr rtl="0"/>
            <a:r>
              <a:rPr lang="fr-CA" dirty="0"/>
              <a:t>Émotions – peur que tu ne me trouves plus belle, désirable</a:t>
            </a:r>
          </a:p>
          <a:p>
            <a:pPr rtl="0"/>
            <a:r>
              <a:rPr lang="fr-CA" dirty="0"/>
              <a:t>Besoins: j’ai besoin que tu me caresses davantage avant d’aller plus loin</a:t>
            </a:r>
          </a:p>
          <a:p>
            <a:pPr rtl="0"/>
            <a:r>
              <a:rPr lang="fr-CA" dirty="0"/>
              <a:t>désirs</a:t>
            </a:r>
          </a:p>
        </p:txBody>
      </p:sp>
      <p:sp>
        <p:nvSpPr>
          <p:cNvPr id="4" name="Espace réservé du numéro de diapositiv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Espace réservé de la date 4">
            <a:extLst>
              <a:ext uri="{FF2B5EF4-FFF2-40B4-BE49-F238E27FC236}">
                <a16:creationId xmlns:a16="http://schemas.microsoft.com/office/drawing/2014/main" id="{7C0D3FB8-AD31-482F-8770-275F3B88690E}"/>
              </a:ext>
            </a:extLst>
          </p:cNvPr>
          <p:cNvSpPr>
            <a:spLocks noGrp="1"/>
          </p:cNvSpPr>
          <p:nvPr>
            <p:ph type="dt" idx="1"/>
          </p:nvPr>
        </p:nvSpPr>
        <p:spPr/>
        <p:txBody>
          <a:bodyPr/>
          <a:lstStyle/>
          <a:p>
            <a:pPr rtl="0"/>
            <a:fld id="{5F218130-7E9D-47C4-A2E5-FFCBA74C684F}" type="datetime1">
              <a:rPr lang="fr-CA" smtClean="0"/>
              <a:t>2024-10-14</a:t>
            </a:fld>
            <a:endParaRPr lang="fr-CA" dirty="0"/>
          </a:p>
        </p:txBody>
      </p:sp>
    </p:spTree>
    <p:extLst>
      <p:ext uri="{BB962C8B-B14F-4D97-AF65-F5344CB8AC3E}">
        <p14:creationId xmlns:p14="http://schemas.microsoft.com/office/powerpoint/2010/main" val="2835676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rétroaction 2"/>
          <p:cNvSpPr>
            <a:spLocks noGrp="1"/>
          </p:cNvSpPr>
          <p:nvPr>
            <p:ph type="body" idx="1"/>
          </p:nvPr>
        </p:nvSpPr>
        <p:spPr/>
        <p:txBody>
          <a:bodyPr rtlCol="0"/>
          <a:lstStyle/>
          <a:p>
            <a:pPr algn="l"/>
            <a:endParaRPr lang="fr-CA" b="0" i="0" dirty="0">
              <a:solidFill>
                <a:srgbClr val="212121"/>
              </a:solidFill>
              <a:effectLst/>
              <a:latin typeface="ProximaNova-Regular"/>
            </a:endParaRPr>
          </a:p>
        </p:txBody>
      </p:sp>
      <p:sp>
        <p:nvSpPr>
          <p:cNvPr id="4" name="Espace réservé du numéro de diapositiv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Espace réservé de la date 4">
            <a:extLst>
              <a:ext uri="{FF2B5EF4-FFF2-40B4-BE49-F238E27FC236}">
                <a16:creationId xmlns:a16="http://schemas.microsoft.com/office/drawing/2014/main" id="{7C0D3FB8-AD31-482F-8770-275F3B88690E}"/>
              </a:ext>
            </a:extLst>
          </p:cNvPr>
          <p:cNvSpPr>
            <a:spLocks noGrp="1"/>
          </p:cNvSpPr>
          <p:nvPr>
            <p:ph type="dt" idx="1"/>
          </p:nvPr>
        </p:nvSpPr>
        <p:spPr/>
        <p:txBody>
          <a:bodyPr/>
          <a:lstStyle/>
          <a:p>
            <a:pPr rtl="0"/>
            <a:fld id="{5F218130-7E9D-47C4-A2E5-FFCBA74C684F}" type="datetime1">
              <a:rPr lang="fr-CA" smtClean="0"/>
              <a:t>2024-10-14</a:t>
            </a:fld>
            <a:endParaRPr lang="fr-CA" dirty="0"/>
          </a:p>
        </p:txBody>
      </p:sp>
    </p:spTree>
    <p:extLst>
      <p:ext uri="{BB962C8B-B14F-4D97-AF65-F5344CB8AC3E}">
        <p14:creationId xmlns:p14="http://schemas.microsoft.com/office/powerpoint/2010/main" val="3511872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rétroaction 2"/>
          <p:cNvSpPr>
            <a:spLocks noGrp="1"/>
          </p:cNvSpPr>
          <p:nvPr>
            <p:ph type="body" idx="1"/>
          </p:nvPr>
        </p:nvSpPr>
        <p:spPr/>
        <p:txBody>
          <a:bodyPr rtlCol="0"/>
          <a:lstStyle/>
          <a:p>
            <a:pPr algn="l"/>
            <a:endParaRPr lang="fr-CA" dirty="0"/>
          </a:p>
        </p:txBody>
      </p:sp>
      <p:sp>
        <p:nvSpPr>
          <p:cNvPr id="4" name="Espace réservé du numéro de diapositiv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Espace réservé de la date 4">
            <a:extLst>
              <a:ext uri="{FF2B5EF4-FFF2-40B4-BE49-F238E27FC236}">
                <a16:creationId xmlns:a16="http://schemas.microsoft.com/office/drawing/2014/main" id="{7C0D3FB8-AD31-482F-8770-275F3B88690E}"/>
              </a:ext>
            </a:extLst>
          </p:cNvPr>
          <p:cNvSpPr>
            <a:spLocks noGrp="1"/>
          </p:cNvSpPr>
          <p:nvPr>
            <p:ph type="dt" idx="1"/>
          </p:nvPr>
        </p:nvSpPr>
        <p:spPr/>
        <p:txBody>
          <a:bodyPr/>
          <a:lstStyle/>
          <a:p>
            <a:pPr rtl="0"/>
            <a:fld id="{5F218130-7E9D-47C4-A2E5-FFCBA74C684F}" type="datetime1">
              <a:rPr lang="fr-CA" smtClean="0"/>
              <a:t>2024-10-14</a:t>
            </a:fld>
            <a:endParaRPr lang="fr-CA" dirty="0"/>
          </a:p>
        </p:txBody>
      </p:sp>
    </p:spTree>
    <p:extLst>
      <p:ext uri="{BB962C8B-B14F-4D97-AF65-F5344CB8AC3E}">
        <p14:creationId xmlns:p14="http://schemas.microsoft.com/office/powerpoint/2010/main" val="1348371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rétroaction 2"/>
          <p:cNvSpPr>
            <a:spLocks noGrp="1"/>
          </p:cNvSpPr>
          <p:nvPr>
            <p:ph type="body" idx="1"/>
          </p:nvPr>
        </p:nvSpPr>
        <p:spPr/>
        <p:txBody>
          <a:bodyPr rtlCol="0"/>
          <a:lstStyle/>
          <a:p>
            <a:pPr rtl="0"/>
            <a:endParaRPr lang="fr-CA" dirty="0"/>
          </a:p>
        </p:txBody>
      </p:sp>
      <p:sp>
        <p:nvSpPr>
          <p:cNvPr id="4" name="Espace réservé du numéro de diapositiv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Espace réservé de la date 4">
            <a:extLst>
              <a:ext uri="{FF2B5EF4-FFF2-40B4-BE49-F238E27FC236}">
                <a16:creationId xmlns:a16="http://schemas.microsoft.com/office/drawing/2014/main" id="{98FD0990-0BD7-4004-A090-AB33D4A866E3}"/>
              </a:ext>
            </a:extLst>
          </p:cNvPr>
          <p:cNvSpPr>
            <a:spLocks noGrp="1"/>
          </p:cNvSpPr>
          <p:nvPr>
            <p:ph type="dt" idx="1"/>
          </p:nvPr>
        </p:nvSpPr>
        <p:spPr/>
        <p:txBody>
          <a:bodyPr/>
          <a:lstStyle/>
          <a:p>
            <a:pPr rtl="0"/>
            <a:fld id="{7F959459-4808-4039-83F6-F6C7334F02CB}" type="datetime1">
              <a:rPr lang="fr-CA" smtClean="0"/>
              <a:t>2024-10-14</a:t>
            </a:fld>
            <a:endParaRPr lang="fr-CA" dirty="0"/>
          </a:p>
        </p:txBody>
      </p:sp>
    </p:spTree>
    <p:extLst>
      <p:ext uri="{BB962C8B-B14F-4D97-AF65-F5344CB8AC3E}">
        <p14:creationId xmlns:p14="http://schemas.microsoft.com/office/powerpoint/2010/main" val="1439730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F9A4C-076F-8E81-BC21-4CC3E9FC3D6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B8C97BC-29AC-9601-0E73-5FE8B03274CA}"/>
              </a:ext>
            </a:extLst>
          </p:cNvPr>
          <p:cNvSpPr>
            <a:spLocks noGrp="1" noRot="1" noChangeAspect="1"/>
          </p:cNvSpPr>
          <p:nvPr>
            <p:ph type="sldImg"/>
          </p:nvPr>
        </p:nvSpPr>
        <p:spPr/>
      </p:sp>
      <p:sp>
        <p:nvSpPr>
          <p:cNvPr id="3" name="Espace réservé des rétroaction 2">
            <a:extLst>
              <a:ext uri="{FF2B5EF4-FFF2-40B4-BE49-F238E27FC236}">
                <a16:creationId xmlns:a16="http://schemas.microsoft.com/office/drawing/2014/main" id="{924FFAF8-F969-D9E4-2797-F678F73985ED}"/>
              </a:ext>
            </a:extLst>
          </p:cNvPr>
          <p:cNvSpPr>
            <a:spLocks noGrp="1"/>
          </p:cNvSpPr>
          <p:nvPr>
            <p:ph type="body" idx="1"/>
          </p:nvPr>
        </p:nvSpPr>
        <p:spPr/>
        <p:txBody>
          <a:bodyPr rtlCol="0"/>
          <a:lstStyle/>
          <a:p>
            <a:pPr algn="l"/>
            <a:endParaRPr lang="fr-CA" dirty="0"/>
          </a:p>
        </p:txBody>
      </p:sp>
      <p:sp>
        <p:nvSpPr>
          <p:cNvPr id="4" name="Espace réservé du numéro de diapositive 3">
            <a:extLst>
              <a:ext uri="{FF2B5EF4-FFF2-40B4-BE49-F238E27FC236}">
                <a16:creationId xmlns:a16="http://schemas.microsoft.com/office/drawing/2014/main" id="{8351BA50-AFC7-DB4C-9D86-8A6F691F7028}"/>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Espace réservé de la date 4">
            <a:extLst>
              <a:ext uri="{FF2B5EF4-FFF2-40B4-BE49-F238E27FC236}">
                <a16:creationId xmlns:a16="http://schemas.microsoft.com/office/drawing/2014/main" id="{F9E50A53-8098-D4CB-51F2-A41F41D4596A}"/>
              </a:ext>
            </a:extLst>
          </p:cNvPr>
          <p:cNvSpPr>
            <a:spLocks noGrp="1"/>
          </p:cNvSpPr>
          <p:nvPr>
            <p:ph type="dt" idx="1"/>
          </p:nvPr>
        </p:nvSpPr>
        <p:spPr/>
        <p:txBody>
          <a:bodyPr/>
          <a:lstStyle/>
          <a:p>
            <a:pPr rtl="0"/>
            <a:fld id="{5F218130-7E9D-47C4-A2E5-FFCBA74C684F}" type="datetime1">
              <a:rPr lang="fr-CA" smtClean="0"/>
              <a:t>2024-10-14</a:t>
            </a:fld>
            <a:endParaRPr lang="fr-CA" dirty="0"/>
          </a:p>
        </p:txBody>
      </p:sp>
    </p:spTree>
    <p:extLst>
      <p:ext uri="{BB962C8B-B14F-4D97-AF65-F5344CB8AC3E}">
        <p14:creationId xmlns:p14="http://schemas.microsoft.com/office/powerpoint/2010/main" val="1627630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rétroaction 2"/>
          <p:cNvSpPr>
            <a:spLocks noGrp="1"/>
          </p:cNvSpPr>
          <p:nvPr>
            <p:ph type="body" idx="1"/>
          </p:nvPr>
        </p:nvSpPr>
        <p:spPr/>
        <p:txBody>
          <a:bodyPr rtlCol="0"/>
          <a:lstStyle/>
          <a:p>
            <a:pPr algn="l"/>
            <a:endParaRPr lang="fr-CA" dirty="0"/>
          </a:p>
        </p:txBody>
      </p:sp>
      <p:sp>
        <p:nvSpPr>
          <p:cNvPr id="4" name="Espace réservé du numéro de diapositiv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Espace réservé de la date 4">
            <a:extLst>
              <a:ext uri="{FF2B5EF4-FFF2-40B4-BE49-F238E27FC236}">
                <a16:creationId xmlns:a16="http://schemas.microsoft.com/office/drawing/2014/main" id="{7C0D3FB8-AD31-482F-8770-275F3B88690E}"/>
              </a:ext>
            </a:extLst>
          </p:cNvPr>
          <p:cNvSpPr>
            <a:spLocks noGrp="1"/>
          </p:cNvSpPr>
          <p:nvPr>
            <p:ph type="dt" idx="1"/>
          </p:nvPr>
        </p:nvSpPr>
        <p:spPr/>
        <p:txBody>
          <a:bodyPr/>
          <a:lstStyle/>
          <a:p>
            <a:pPr rtl="0"/>
            <a:fld id="{5F218130-7E9D-47C4-A2E5-FFCBA74C684F}" type="datetime1">
              <a:rPr lang="fr-CA" smtClean="0"/>
              <a:t>2024-10-14</a:t>
            </a:fld>
            <a:endParaRPr lang="fr-CA" dirty="0"/>
          </a:p>
        </p:txBody>
      </p:sp>
    </p:spTree>
    <p:extLst>
      <p:ext uri="{BB962C8B-B14F-4D97-AF65-F5344CB8AC3E}">
        <p14:creationId xmlns:p14="http://schemas.microsoft.com/office/powerpoint/2010/main" val="3094611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rétroaction 2"/>
          <p:cNvSpPr>
            <a:spLocks noGrp="1"/>
          </p:cNvSpPr>
          <p:nvPr>
            <p:ph type="body" idx="1"/>
          </p:nvPr>
        </p:nvSpPr>
        <p:spPr/>
        <p:txBody>
          <a:bodyPr rtlCol="0"/>
          <a:lstStyle/>
          <a:p>
            <a:pPr rtl="0"/>
            <a:endParaRPr lang="fr-CA" dirty="0"/>
          </a:p>
        </p:txBody>
      </p:sp>
      <p:sp>
        <p:nvSpPr>
          <p:cNvPr id="4" name="Espace réservé du numéro de diapositiv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Espace réservé de la date 4">
            <a:extLst>
              <a:ext uri="{FF2B5EF4-FFF2-40B4-BE49-F238E27FC236}">
                <a16:creationId xmlns:a16="http://schemas.microsoft.com/office/drawing/2014/main" id="{9A5A52D0-2DCE-4A5F-BAC6-1AC9EE01C206}"/>
              </a:ext>
            </a:extLst>
          </p:cNvPr>
          <p:cNvSpPr>
            <a:spLocks noGrp="1"/>
          </p:cNvSpPr>
          <p:nvPr>
            <p:ph type="dt" idx="1"/>
          </p:nvPr>
        </p:nvSpPr>
        <p:spPr/>
        <p:txBody>
          <a:bodyPr/>
          <a:lstStyle/>
          <a:p>
            <a:pPr rtl="0"/>
            <a:fld id="{7084567F-A7B0-4389-844D-97913E98C5E3}" type="datetime1">
              <a:rPr lang="fr-CA" smtClean="0"/>
              <a:t>2024-10-14</a:t>
            </a:fld>
            <a:endParaRPr lang="fr-CA" dirty="0"/>
          </a:p>
        </p:txBody>
      </p:sp>
    </p:spTree>
    <p:extLst>
      <p:ext uri="{BB962C8B-B14F-4D97-AF65-F5344CB8AC3E}">
        <p14:creationId xmlns:p14="http://schemas.microsoft.com/office/powerpoint/2010/main" val="681323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rétroaction 2"/>
          <p:cNvSpPr>
            <a:spLocks noGrp="1"/>
          </p:cNvSpPr>
          <p:nvPr>
            <p:ph type="body" idx="1"/>
          </p:nvPr>
        </p:nvSpPr>
        <p:spPr/>
        <p:txBody>
          <a:bodyPr rtlCol="0"/>
          <a:lstStyle/>
          <a:p>
            <a:pPr rtl="0"/>
            <a:r>
              <a:rPr lang="fr-CA" dirty="0" err="1"/>
              <a:t>Why</a:t>
            </a:r>
            <a:r>
              <a:rPr lang="fr-CA" dirty="0"/>
              <a:t> </a:t>
            </a:r>
            <a:r>
              <a:rPr lang="fr-CA" dirty="0" err="1"/>
              <a:t>some</a:t>
            </a:r>
            <a:r>
              <a:rPr lang="fr-CA" dirty="0"/>
              <a:t> are </a:t>
            </a:r>
            <a:r>
              <a:rPr lang="fr-CA" dirty="0" err="1"/>
              <a:t>still</a:t>
            </a:r>
            <a:r>
              <a:rPr lang="fr-CA" dirty="0"/>
              <a:t> active?  </a:t>
            </a:r>
            <a:r>
              <a:rPr lang="fr-CA" dirty="0" err="1"/>
              <a:t>Probably</a:t>
            </a:r>
            <a:r>
              <a:rPr lang="fr-CA" dirty="0"/>
              <a:t> </a:t>
            </a:r>
            <a:r>
              <a:rPr lang="fr-CA" dirty="0" err="1"/>
              <a:t>they</a:t>
            </a:r>
            <a:r>
              <a:rPr lang="fr-CA" dirty="0"/>
              <a:t> </a:t>
            </a:r>
            <a:r>
              <a:rPr lang="fr-CA" dirty="0" err="1"/>
              <a:t>had</a:t>
            </a:r>
            <a:r>
              <a:rPr lang="fr-CA" dirty="0"/>
              <a:t> a </a:t>
            </a:r>
            <a:r>
              <a:rPr lang="fr-CA" dirty="0" err="1"/>
              <a:t>strong</a:t>
            </a:r>
            <a:r>
              <a:rPr lang="fr-CA" dirty="0"/>
              <a:t> </a:t>
            </a:r>
            <a:r>
              <a:rPr lang="fr-CA" dirty="0" err="1"/>
              <a:t>sexuality</a:t>
            </a:r>
            <a:r>
              <a:rPr lang="fr-CA" dirty="0"/>
              <a:t> </a:t>
            </a:r>
            <a:r>
              <a:rPr lang="fr-CA" dirty="0" err="1"/>
              <a:t>before</a:t>
            </a:r>
            <a:r>
              <a:rPr lang="fr-CA" dirty="0"/>
              <a:t> or </a:t>
            </a:r>
            <a:r>
              <a:rPr lang="fr-CA" dirty="0" err="1"/>
              <a:t>they</a:t>
            </a:r>
            <a:r>
              <a:rPr lang="fr-CA" dirty="0"/>
              <a:t> </a:t>
            </a:r>
            <a:r>
              <a:rPr lang="fr-CA" dirty="0" err="1"/>
              <a:t>changed</a:t>
            </a:r>
            <a:r>
              <a:rPr lang="fr-CA" dirty="0"/>
              <a:t> the </a:t>
            </a:r>
            <a:r>
              <a:rPr lang="fr-CA" dirty="0" err="1"/>
              <a:t>way</a:t>
            </a:r>
            <a:r>
              <a:rPr lang="fr-CA" dirty="0"/>
              <a:t> </a:t>
            </a:r>
            <a:r>
              <a:rPr lang="fr-CA" dirty="0" err="1"/>
              <a:t>they</a:t>
            </a:r>
            <a:r>
              <a:rPr lang="fr-CA" dirty="0"/>
              <a:t> look at </a:t>
            </a:r>
            <a:r>
              <a:rPr lang="fr-CA" dirty="0" err="1"/>
              <a:t>sexuality</a:t>
            </a:r>
            <a:r>
              <a:rPr lang="fr-CA" dirty="0"/>
              <a:t> by </a:t>
            </a:r>
            <a:r>
              <a:rPr lang="fr-CA" dirty="0" err="1"/>
              <a:t>having</a:t>
            </a:r>
            <a:r>
              <a:rPr lang="fr-CA" dirty="0"/>
              <a:t> a </a:t>
            </a:r>
            <a:r>
              <a:rPr lang="fr-CA" dirty="0" err="1"/>
              <a:t>better</a:t>
            </a:r>
            <a:r>
              <a:rPr lang="fr-CA" dirty="0"/>
              <a:t> </a:t>
            </a:r>
            <a:r>
              <a:rPr lang="fr-CA" dirty="0" err="1"/>
              <a:t>understanding</a:t>
            </a:r>
            <a:r>
              <a:rPr lang="fr-CA" dirty="0"/>
              <a:t> </a:t>
            </a:r>
            <a:r>
              <a:rPr lang="fr-CA" dirty="0" err="1"/>
              <a:t>that</a:t>
            </a:r>
            <a:r>
              <a:rPr lang="fr-CA" dirty="0"/>
              <a:t> </a:t>
            </a:r>
            <a:r>
              <a:rPr lang="fr-CA" dirty="0" err="1"/>
              <a:t>it</a:t>
            </a:r>
            <a:r>
              <a:rPr lang="fr-CA" dirty="0"/>
              <a:t> </a:t>
            </a:r>
            <a:r>
              <a:rPr lang="fr-CA" dirty="0" err="1"/>
              <a:t>is</a:t>
            </a:r>
            <a:r>
              <a:rPr lang="fr-CA" dirty="0"/>
              <a:t> a fondamental </a:t>
            </a:r>
            <a:r>
              <a:rPr lang="fr-CA" dirty="0" err="1"/>
              <a:t>need</a:t>
            </a:r>
            <a:r>
              <a:rPr lang="fr-CA" dirty="0"/>
              <a:t>.</a:t>
            </a:r>
          </a:p>
        </p:txBody>
      </p:sp>
      <p:sp>
        <p:nvSpPr>
          <p:cNvPr id="4" name="Espace réservé du numéro de diapositiv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Espace réservé de la date 4">
            <a:extLst>
              <a:ext uri="{FF2B5EF4-FFF2-40B4-BE49-F238E27FC236}">
                <a16:creationId xmlns:a16="http://schemas.microsoft.com/office/drawing/2014/main" id="{A1F0513E-434B-4EC7-AAB6-D1657AF4367C}"/>
              </a:ext>
            </a:extLst>
          </p:cNvPr>
          <p:cNvSpPr>
            <a:spLocks noGrp="1"/>
          </p:cNvSpPr>
          <p:nvPr>
            <p:ph type="dt" idx="1"/>
          </p:nvPr>
        </p:nvSpPr>
        <p:spPr/>
        <p:txBody>
          <a:bodyPr/>
          <a:lstStyle/>
          <a:p>
            <a:pPr rtl="0"/>
            <a:fld id="{1922B5C0-D852-4904-AA9D-EF89D11BDDEA}" type="datetime1">
              <a:rPr lang="fr-CA" smtClean="0"/>
              <a:t>2024-10-14</a:t>
            </a:fld>
            <a:endParaRPr lang="fr-CA" dirty="0"/>
          </a:p>
        </p:txBody>
      </p:sp>
    </p:spTree>
    <p:extLst>
      <p:ext uri="{BB962C8B-B14F-4D97-AF65-F5344CB8AC3E}">
        <p14:creationId xmlns:p14="http://schemas.microsoft.com/office/powerpoint/2010/main" val="2395032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rétroaction 2"/>
          <p:cNvSpPr>
            <a:spLocks noGrp="1"/>
          </p:cNvSpPr>
          <p:nvPr>
            <p:ph type="body" idx="1"/>
          </p:nvPr>
        </p:nvSpPr>
        <p:spPr/>
        <p:txBody>
          <a:bodyPr rtlCol="0"/>
          <a:lstStyle/>
          <a:p>
            <a:pPr>
              <a:lnSpc>
                <a:spcPct val="107000"/>
              </a:lnSpc>
              <a:spcAft>
                <a:spcPts val="800"/>
              </a:spcAft>
            </a:pPr>
            <a:endParaRPr lang="fr-CA"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Espace réservé de la date 4">
            <a:extLst>
              <a:ext uri="{FF2B5EF4-FFF2-40B4-BE49-F238E27FC236}">
                <a16:creationId xmlns:a16="http://schemas.microsoft.com/office/drawing/2014/main" id="{A1F0513E-434B-4EC7-AAB6-D1657AF4367C}"/>
              </a:ext>
            </a:extLst>
          </p:cNvPr>
          <p:cNvSpPr>
            <a:spLocks noGrp="1"/>
          </p:cNvSpPr>
          <p:nvPr>
            <p:ph type="dt" idx="1"/>
          </p:nvPr>
        </p:nvSpPr>
        <p:spPr/>
        <p:txBody>
          <a:bodyPr/>
          <a:lstStyle/>
          <a:p>
            <a:pPr rtl="0"/>
            <a:fld id="{1922B5C0-D852-4904-AA9D-EF89D11BDDEA}" type="datetime1">
              <a:rPr lang="fr-CA" smtClean="0"/>
              <a:t>2024-10-14</a:t>
            </a:fld>
            <a:endParaRPr lang="fr-CA" dirty="0"/>
          </a:p>
        </p:txBody>
      </p:sp>
    </p:spTree>
    <p:extLst>
      <p:ext uri="{BB962C8B-B14F-4D97-AF65-F5344CB8AC3E}">
        <p14:creationId xmlns:p14="http://schemas.microsoft.com/office/powerpoint/2010/main" val="4112401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rétroaction 2"/>
          <p:cNvSpPr>
            <a:spLocks noGrp="1"/>
          </p:cNvSpPr>
          <p:nvPr>
            <p:ph type="body" idx="1"/>
          </p:nvPr>
        </p:nvSpPr>
        <p:spPr/>
        <p:txBody>
          <a:bodyPr rtlCol="0"/>
          <a:lstStyle/>
          <a:p>
            <a:pPr rtl="0"/>
            <a:endParaRPr lang="fr-CA" dirty="0"/>
          </a:p>
          <a:p>
            <a:pPr rtl="0"/>
            <a:r>
              <a:rPr lang="fr-CA" dirty="0" err="1"/>
              <a:t>Those</a:t>
            </a:r>
            <a:r>
              <a:rPr lang="fr-CA" dirty="0"/>
              <a:t> </a:t>
            </a:r>
            <a:r>
              <a:rPr lang="fr-CA" dirty="0" err="1"/>
              <a:t>beliefs</a:t>
            </a:r>
            <a:r>
              <a:rPr lang="fr-CA" dirty="0"/>
              <a:t> </a:t>
            </a:r>
            <a:r>
              <a:rPr lang="fr-CA" dirty="0" err="1"/>
              <a:t>limits</a:t>
            </a:r>
            <a:r>
              <a:rPr lang="fr-CA" dirty="0"/>
              <a:t> us to </a:t>
            </a:r>
            <a:r>
              <a:rPr lang="fr-CA" dirty="0" err="1"/>
              <a:t>take</a:t>
            </a:r>
            <a:r>
              <a:rPr lang="fr-CA" dirty="0"/>
              <a:t> care of </a:t>
            </a:r>
            <a:r>
              <a:rPr lang="fr-CA" dirty="0" err="1"/>
              <a:t>our</a:t>
            </a:r>
            <a:r>
              <a:rPr lang="fr-CA" dirty="0"/>
              <a:t> </a:t>
            </a:r>
            <a:r>
              <a:rPr lang="fr-CA" dirty="0" err="1"/>
              <a:t>sexuality</a:t>
            </a:r>
            <a:r>
              <a:rPr lang="fr-CA" dirty="0"/>
              <a:t> and </a:t>
            </a:r>
            <a:r>
              <a:rPr lang="fr-CA" dirty="0" err="1"/>
              <a:t>we</a:t>
            </a:r>
            <a:r>
              <a:rPr lang="fr-CA" dirty="0"/>
              <a:t> can </a:t>
            </a:r>
            <a:r>
              <a:rPr lang="fr-CA" dirty="0" err="1"/>
              <a:t>settle</a:t>
            </a:r>
            <a:r>
              <a:rPr lang="fr-CA" dirty="0"/>
              <a:t> for </a:t>
            </a:r>
            <a:r>
              <a:rPr lang="fr-CA" dirty="0" err="1"/>
              <a:t>less</a:t>
            </a:r>
            <a:r>
              <a:rPr lang="fr-CA" dirty="0"/>
              <a:t> </a:t>
            </a:r>
            <a:r>
              <a:rPr lang="fr-CA" dirty="0" err="1"/>
              <a:t>than</a:t>
            </a:r>
            <a:r>
              <a:rPr lang="fr-CA" dirty="0"/>
              <a:t> </a:t>
            </a:r>
            <a:r>
              <a:rPr lang="fr-CA" dirty="0" err="1"/>
              <a:t>we</a:t>
            </a:r>
            <a:r>
              <a:rPr lang="fr-CA" dirty="0"/>
              <a:t> </a:t>
            </a:r>
            <a:r>
              <a:rPr lang="fr-CA" dirty="0" err="1"/>
              <a:t>would</a:t>
            </a:r>
            <a:r>
              <a:rPr lang="fr-CA" dirty="0"/>
              <a:t> like.</a:t>
            </a:r>
          </a:p>
          <a:p>
            <a:pPr rtl="0"/>
            <a:endParaRPr lang="fr-CA" dirty="0"/>
          </a:p>
          <a:p>
            <a:pPr rtl="0"/>
            <a:r>
              <a:rPr lang="fr-CA"/>
              <a:t>Beaucoup </a:t>
            </a:r>
            <a:r>
              <a:rPr lang="fr-CA" dirty="0"/>
              <a:t>croit que la sexualité appartient aux jeunes et qu’en vieillissant notre sexualité n’existe plus. </a:t>
            </a:r>
          </a:p>
          <a:p>
            <a:pPr rtl="0"/>
            <a:endParaRPr lang="fr-CA" dirty="0"/>
          </a:p>
          <a:p>
            <a:pPr rtl="0"/>
            <a:r>
              <a:rPr lang="fr-CA" dirty="0"/>
              <a:t>Le désir change souvent dû au changement de regard sur notre corps, les préoccupations, et quand il y a moins de connexion cœur à cœur. </a:t>
            </a:r>
          </a:p>
        </p:txBody>
      </p:sp>
      <p:sp>
        <p:nvSpPr>
          <p:cNvPr id="4" name="Espace réservé du numéro de diapositiv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Espace réservé de la date 4">
            <a:extLst>
              <a:ext uri="{FF2B5EF4-FFF2-40B4-BE49-F238E27FC236}">
                <a16:creationId xmlns:a16="http://schemas.microsoft.com/office/drawing/2014/main" id="{A1F0513E-434B-4EC7-AAB6-D1657AF4367C}"/>
              </a:ext>
            </a:extLst>
          </p:cNvPr>
          <p:cNvSpPr>
            <a:spLocks noGrp="1"/>
          </p:cNvSpPr>
          <p:nvPr>
            <p:ph type="dt" idx="1"/>
          </p:nvPr>
        </p:nvSpPr>
        <p:spPr/>
        <p:txBody>
          <a:bodyPr/>
          <a:lstStyle/>
          <a:p>
            <a:pPr rtl="0"/>
            <a:fld id="{1922B5C0-D852-4904-AA9D-EF89D11BDDEA}" type="datetime1">
              <a:rPr lang="fr-CA" smtClean="0"/>
              <a:t>2024-10-14</a:t>
            </a:fld>
            <a:endParaRPr lang="fr-CA" dirty="0"/>
          </a:p>
        </p:txBody>
      </p:sp>
    </p:spTree>
    <p:extLst>
      <p:ext uri="{BB962C8B-B14F-4D97-AF65-F5344CB8AC3E}">
        <p14:creationId xmlns:p14="http://schemas.microsoft.com/office/powerpoint/2010/main" val="4056682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rétroaction 2"/>
          <p:cNvSpPr>
            <a:spLocks noGrp="1"/>
          </p:cNvSpPr>
          <p:nvPr>
            <p:ph type="body" idx="1"/>
          </p:nvPr>
        </p:nvSpPr>
        <p:spPr/>
        <p:txBody>
          <a:bodyPr rtlCol="0"/>
          <a:lstStyle/>
          <a:p>
            <a:pPr rtl="0"/>
            <a:endParaRPr lang="fr-CA" dirty="0"/>
          </a:p>
        </p:txBody>
      </p:sp>
      <p:sp>
        <p:nvSpPr>
          <p:cNvPr id="4" name="Espace réservé du numéro de diapositiv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Espace réservé de la date 4">
            <a:extLst>
              <a:ext uri="{FF2B5EF4-FFF2-40B4-BE49-F238E27FC236}">
                <a16:creationId xmlns:a16="http://schemas.microsoft.com/office/drawing/2014/main" id="{5BBCD8B6-2EA5-4135-A49F-D2DE0936A3CC}"/>
              </a:ext>
            </a:extLst>
          </p:cNvPr>
          <p:cNvSpPr>
            <a:spLocks noGrp="1"/>
          </p:cNvSpPr>
          <p:nvPr>
            <p:ph type="dt" idx="1"/>
          </p:nvPr>
        </p:nvSpPr>
        <p:spPr/>
        <p:txBody>
          <a:bodyPr/>
          <a:lstStyle/>
          <a:p>
            <a:pPr rtl="0"/>
            <a:fld id="{3AA3CB7D-AA3A-4000-879F-0B37A2287CD7}" type="datetime1">
              <a:rPr lang="fr-CA" smtClean="0"/>
              <a:t>2024-10-14</a:t>
            </a:fld>
            <a:endParaRPr lang="fr-CA" dirty="0"/>
          </a:p>
        </p:txBody>
      </p:sp>
    </p:spTree>
    <p:extLst>
      <p:ext uri="{BB962C8B-B14F-4D97-AF65-F5344CB8AC3E}">
        <p14:creationId xmlns:p14="http://schemas.microsoft.com/office/powerpoint/2010/main" val="1791212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a:p>
            <a:r>
              <a:rPr lang="fr-CA" b="1" dirty="0" err="1"/>
              <a:t>Other</a:t>
            </a:r>
            <a:r>
              <a:rPr lang="fr-CA" b="1" dirty="0"/>
              <a:t> situations </a:t>
            </a:r>
            <a:r>
              <a:rPr lang="fr-CA" b="1" dirty="0" err="1"/>
              <a:t>that</a:t>
            </a:r>
            <a:r>
              <a:rPr lang="fr-CA" b="1" dirty="0"/>
              <a:t> have an impact on seniors’ </a:t>
            </a:r>
            <a:r>
              <a:rPr lang="fr-CA" b="1" dirty="0" err="1"/>
              <a:t>sexuality</a:t>
            </a:r>
            <a:endParaRPr lang="fr-CA" dirty="0"/>
          </a:p>
          <a:p>
            <a:pPr>
              <a:buFontTx/>
              <a:buChar char="-"/>
            </a:pPr>
            <a:r>
              <a:rPr lang="fr-CA" sz="2400" dirty="0"/>
              <a:t>Living in a </a:t>
            </a:r>
            <a:r>
              <a:rPr lang="fr-CA" sz="2400" dirty="0" err="1"/>
              <a:t>private</a:t>
            </a:r>
            <a:r>
              <a:rPr lang="fr-CA" sz="2400" dirty="0"/>
              <a:t> </a:t>
            </a:r>
            <a:r>
              <a:rPr lang="fr-CA" sz="2400" dirty="0" err="1"/>
              <a:t>residence</a:t>
            </a:r>
            <a:r>
              <a:rPr lang="fr-CA" sz="2400" dirty="0"/>
              <a:t> for seniors</a:t>
            </a:r>
          </a:p>
          <a:p>
            <a:pPr>
              <a:buFontTx/>
              <a:buChar char="-"/>
            </a:pPr>
            <a:r>
              <a:rPr lang="fr-CA" sz="2400" dirty="0" err="1"/>
              <a:t>Become</a:t>
            </a:r>
            <a:r>
              <a:rPr lang="fr-CA" sz="2400" dirty="0"/>
              <a:t> a </a:t>
            </a:r>
            <a:r>
              <a:rPr lang="fr-CA" sz="2400" dirty="0" err="1"/>
              <a:t>caregiver</a:t>
            </a:r>
            <a:endParaRPr lang="fr-CA" sz="2400" dirty="0"/>
          </a:p>
          <a:p>
            <a:pPr>
              <a:buFontTx/>
              <a:buChar char="-"/>
            </a:pPr>
            <a:r>
              <a:rPr lang="fr-CA" sz="2400" dirty="0" err="1"/>
              <a:t>Other</a:t>
            </a:r>
            <a:r>
              <a:rPr lang="fr-CA" sz="2400" dirty="0"/>
              <a:t> </a:t>
            </a:r>
            <a:r>
              <a:rPr lang="fr-CA" sz="2400" dirty="0" err="1"/>
              <a:t>diseases</a:t>
            </a:r>
            <a:endParaRPr lang="fr-CA" sz="2400" dirty="0"/>
          </a:p>
          <a:p>
            <a:pPr lvl="1">
              <a:buFontTx/>
              <a:buChar char="-"/>
            </a:pPr>
            <a:r>
              <a:rPr lang="fr-CA" dirty="0" err="1"/>
              <a:t>Diabetes</a:t>
            </a:r>
            <a:r>
              <a:rPr lang="fr-CA" dirty="0"/>
              <a:t> </a:t>
            </a:r>
          </a:p>
          <a:p>
            <a:pPr lvl="1">
              <a:buFontTx/>
              <a:buChar char="-"/>
            </a:pPr>
            <a:r>
              <a:rPr lang="fr-CA" dirty="0"/>
              <a:t>High pressure</a:t>
            </a:r>
          </a:p>
          <a:p>
            <a:pPr lvl="1">
              <a:buFontTx/>
              <a:buChar char="-"/>
            </a:pPr>
            <a:r>
              <a:rPr lang="fr-CA" dirty="0" err="1"/>
              <a:t>Heart</a:t>
            </a:r>
            <a:r>
              <a:rPr lang="fr-CA" dirty="0"/>
              <a:t> </a:t>
            </a:r>
            <a:r>
              <a:rPr lang="fr-CA" dirty="0" err="1"/>
              <a:t>Diseases</a:t>
            </a:r>
            <a:endParaRPr lang="fr-CA" dirty="0"/>
          </a:p>
          <a:p>
            <a:pPr lvl="1">
              <a:buFontTx/>
              <a:buChar char="-"/>
            </a:pPr>
            <a:r>
              <a:rPr lang="fr-CA" dirty="0"/>
              <a:t>Cancer</a:t>
            </a:r>
          </a:p>
          <a:p>
            <a:pPr lvl="1">
              <a:buFontTx/>
              <a:buChar char="-"/>
            </a:pPr>
            <a:r>
              <a:rPr lang="fr-CA" dirty="0"/>
              <a:t>Alzheimer, le parkinson, etc.</a:t>
            </a:r>
          </a:p>
          <a:p>
            <a:endParaRPr lang="fr-CA" dirty="0"/>
          </a:p>
        </p:txBody>
      </p:sp>
      <p:sp>
        <p:nvSpPr>
          <p:cNvPr id="4" name="Espace réservé de la date 3"/>
          <p:cNvSpPr>
            <a:spLocks noGrp="1"/>
          </p:cNvSpPr>
          <p:nvPr>
            <p:ph type="dt" idx="1"/>
          </p:nvPr>
        </p:nvSpPr>
        <p:spPr/>
        <p:txBody>
          <a:bodyPr/>
          <a:lstStyle/>
          <a:p>
            <a:pPr rtl="0"/>
            <a:fld id="{158DCDD5-4667-4C19-87C0-5D41467B4EBE}" type="datetime1">
              <a:rPr lang="fr-CA" smtClean="0"/>
              <a:t>2024-10-14</a:t>
            </a:fld>
            <a:endParaRPr lang="fr-CA" dirty="0"/>
          </a:p>
        </p:txBody>
      </p:sp>
      <p:sp>
        <p:nvSpPr>
          <p:cNvPr id="5" name="Espace réservé du numéro de diapositive 4"/>
          <p:cNvSpPr>
            <a:spLocks noGrp="1"/>
          </p:cNvSpPr>
          <p:nvPr>
            <p:ph type="sldNum" sz="quarter" idx="5"/>
          </p:nvPr>
        </p:nvSpPr>
        <p:spPr/>
        <p:txBody>
          <a:bodyPr/>
          <a:lstStyle/>
          <a:p>
            <a:pPr rtl="0"/>
            <a:fld id="{F7926890-3464-4466-B789-5BB6DD4ADC9C}" type="slidenum">
              <a:rPr lang="fr-CA" smtClean="0"/>
              <a:t>6</a:t>
            </a:fld>
            <a:endParaRPr lang="fr-CA" dirty="0"/>
          </a:p>
        </p:txBody>
      </p:sp>
    </p:spTree>
    <p:extLst>
      <p:ext uri="{BB962C8B-B14F-4D97-AF65-F5344CB8AC3E}">
        <p14:creationId xmlns:p14="http://schemas.microsoft.com/office/powerpoint/2010/main" val="3621502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B9852-3ABF-E2A2-C1F7-C3551E9EC4C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4E8BA1A-76F9-1793-7697-89A8ED634C2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AC5C914-63E0-56A2-8933-751175B2A0F0}"/>
              </a:ext>
            </a:extLst>
          </p:cNvPr>
          <p:cNvSpPr>
            <a:spLocks noGrp="1"/>
          </p:cNvSpPr>
          <p:nvPr>
            <p:ph type="body" idx="1"/>
          </p:nvPr>
        </p:nvSpPr>
        <p:spPr/>
        <p:txBody>
          <a:bodyPr/>
          <a:lstStyle/>
          <a:p>
            <a:endParaRPr lang="en-US" sz="1600" dirty="0"/>
          </a:p>
        </p:txBody>
      </p:sp>
      <p:sp>
        <p:nvSpPr>
          <p:cNvPr id="4" name="Espace réservé de la date 3">
            <a:extLst>
              <a:ext uri="{FF2B5EF4-FFF2-40B4-BE49-F238E27FC236}">
                <a16:creationId xmlns:a16="http://schemas.microsoft.com/office/drawing/2014/main" id="{F10176B3-20CE-375A-DBD4-C6E51C446983}"/>
              </a:ext>
            </a:extLst>
          </p:cNvPr>
          <p:cNvSpPr>
            <a:spLocks noGrp="1"/>
          </p:cNvSpPr>
          <p:nvPr>
            <p:ph type="dt" idx="1"/>
          </p:nvPr>
        </p:nvSpPr>
        <p:spPr/>
        <p:txBody>
          <a:bodyPr/>
          <a:lstStyle/>
          <a:p>
            <a:pPr rtl="0"/>
            <a:fld id="{158DCDD5-4667-4C19-87C0-5D41467B4EBE}" type="datetime1">
              <a:rPr lang="fr-CA" smtClean="0"/>
              <a:t>2024-10-14</a:t>
            </a:fld>
            <a:endParaRPr lang="fr-CA" dirty="0"/>
          </a:p>
        </p:txBody>
      </p:sp>
      <p:sp>
        <p:nvSpPr>
          <p:cNvPr id="5" name="Espace réservé du numéro de diapositive 4">
            <a:extLst>
              <a:ext uri="{FF2B5EF4-FFF2-40B4-BE49-F238E27FC236}">
                <a16:creationId xmlns:a16="http://schemas.microsoft.com/office/drawing/2014/main" id="{96B2879F-7446-C7FE-EEFA-0DE6B4C50808}"/>
              </a:ext>
            </a:extLst>
          </p:cNvPr>
          <p:cNvSpPr>
            <a:spLocks noGrp="1"/>
          </p:cNvSpPr>
          <p:nvPr>
            <p:ph type="sldNum" sz="quarter" idx="5"/>
          </p:nvPr>
        </p:nvSpPr>
        <p:spPr/>
        <p:txBody>
          <a:bodyPr/>
          <a:lstStyle/>
          <a:p>
            <a:pPr rtl="0"/>
            <a:fld id="{F7926890-3464-4466-B789-5BB6DD4ADC9C}" type="slidenum">
              <a:rPr lang="fr-CA" smtClean="0"/>
              <a:t>7</a:t>
            </a:fld>
            <a:endParaRPr lang="fr-CA" dirty="0"/>
          </a:p>
        </p:txBody>
      </p:sp>
    </p:spTree>
    <p:extLst>
      <p:ext uri="{BB962C8B-B14F-4D97-AF65-F5344CB8AC3E}">
        <p14:creationId xmlns:p14="http://schemas.microsoft.com/office/powerpoint/2010/main" val="3553605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600" dirty="0"/>
              <a:t>In your opinion, is a person who is young and appears to be lifeless, joyless and sedentary attractive? </a:t>
            </a:r>
          </a:p>
          <a:p>
            <a:endParaRPr lang="en-US" sz="1600" dirty="0"/>
          </a:p>
          <a:p>
            <a:r>
              <a:rPr lang="en-US" sz="1600" dirty="0"/>
              <a:t>Often, the comment I get when people see me is that I look younger in person than I do in photos.  And according to these people, this is due to the energy I exude, my joie de vivre, my welcome approach and my smile.</a:t>
            </a:r>
            <a:endParaRPr lang="fr-CA" dirty="0"/>
          </a:p>
        </p:txBody>
      </p:sp>
      <p:sp>
        <p:nvSpPr>
          <p:cNvPr id="4" name="Espace réservé de la date 3"/>
          <p:cNvSpPr>
            <a:spLocks noGrp="1"/>
          </p:cNvSpPr>
          <p:nvPr>
            <p:ph type="dt" idx="1"/>
          </p:nvPr>
        </p:nvSpPr>
        <p:spPr/>
        <p:txBody>
          <a:bodyPr/>
          <a:lstStyle/>
          <a:p>
            <a:pPr rtl="0"/>
            <a:fld id="{158DCDD5-4667-4C19-87C0-5D41467B4EBE}" type="datetime1">
              <a:rPr lang="fr-CA" smtClean="0"/>
              <a:t>2024-10-14</a:t>
            </a:fld>
            <a:endParaRPr lang="fr-CA" dirty="0"/>
          </a:p>
        </p:txBody>
      </p:sp>
      <p:sp>
        <p:nvSpPr>
          <p:cNvPr id="5" name="Espace réservé du numéro de diapositive 4"/>
          <p:cNvSpPr>
            <a:spLocks noGrp="1"/>
          </p:cNvSpPr>
          <p:nvPr>
            <p:ph type="sldNum" sz="quarter" idx="5"/>
          </p:nvPr>
        </p:nvSpPr>
        <p:spPr/>
        <p:txBody>
          <a:bodyPr/>
          <a:lstStyle/>
          <a:p>
            <a:pPr rtl="0"/>
            <a:fld id="{F7926890-3464-4466-B789-5BB6DD4ADC9C}" type="slidenum">
              <a:rPr lang="fr-CA" smtClean="0"/>
              <a:t>8</a:t>
            </a:fld>
            <a:endParaRPr lang="fr-CA" dirty="0"/>
          </a:p>
        </p:txBody>
      </p:sp>
    </p:spTree>
    <p:extLst>
      <p:ext uri="{BB962C8B-B14F-4D97-AF65-F5344CB8AC3E}">
        <p14:creationId xmlns:p14="http://schemas.microsoft.com/office/powerpoint/2010/main" val="907975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600" dirty="0"/>
          </a:p>
          <a:p>
            <a:r>
              <a:rPr lang="fr-CA" dirty="0"/>
              <a:t>Alors, comment transformer ce regard ? Est-ce facile ? Non, c’est un travail à chaque changement majeur que nous vivons dans notre corps</a:t>
            </a:r>
          </a:p>
          <a:p>
            <a:endParaRPr lang="fr-CA" dirty="0"/>
          </a:p>
        </p:txBody>
      </p:sp>
      <p:sp>
        <p:nvSpPr>
          <p:cNvPr id="4" name="Espace réservé de la date 3"/>
          <p:cNvSpPr>
            <a:spLocks noGrp="1"/>
          </p:cNvSpPr>
          <p:nvPr>
            <p:ph type="dt" idx="1"/>
          </p:nvPr>
        </p:nvSpPr>
        <p:spPr/>
        <p:txBody>
          <a:bodyPr/>
          <a:lstStyle/>
          <a:p>
            <a:pPr rtl="0"/>
            <a:fld id="{158DCDD5-4667-4C19-87C0-5D41467B4EBE}" type="datetime1">
              <a:rPr lang="fr-CA" smtClean="0"/>
              <a:t>2024-10-14</a:t>
            </a:fld>
            <a:endParaRPr lang="fr-CA" dirty="0"/>
          </a:p>
        </p:txBody>
      </p:sp>
      <p:sp>
        <p:nvSpPr>
          <p:cNvPr id="5" name="Espace réservé du numéro de diapositive 4"/>
          <p:cNvSpPr>
            <a:spLocks noGrp="1"/>
          </p:cNvSpPr>
          <p:nvPr>
            <p:ph type="sldNum" sz="quarter" idx="5"/>
          </p:nvPr>
        </p:nvSpPr>
        <p:spPr/>
        <p:txBody>
          <a:bodyPr/>
          <a:lstStyle/>
          <a:p>
            <a:pPr rtl="0"/>
            <a:fld id="{F7926890-3464-4466-B789-5BB6DD4ADC9C}" type="slidenum">
              <a:rPr lang="fr-CA" smtClean="0"/>
              <a:t>9</a:t>
            </a:fld>
            <a:endParaRPr lang="fr-CA" dirty="0"/>
          </a:p>
        </p:txBody>
      </p:sp>
    </p:spTree>
    <p:extLst>
      <p:ext uri="{BB962C8B-B14F-4D97-AF65-F5344CB8AC3E}">
        <p14:creationId xmlns:p14="http://schemas.microsoft.com/office/powerpoint/2010/main" val="1528873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74" name="Forme libre : Forme 73">
            <a:extLst>
              <a:ext uri="{FF2B5EF4-FFF2-40B4-BE49-F238E27FC236}">
                <a16:creationId xmlns:a16="http://schemas.microsoft.com/office/drawing/2014/main" id="{232146ED-1740-4E0E-8996-4B5179214354}"/>
              </a:ext>
              <a:ext uri="{C183D7F6-B498-43B3-948B-1728B52AA6E4}">
                <adec:decorative xmlns:adec="http://schemas.microsoft.com/office/drawing/2017/decorative" val="1"/>
              </a:ext>
            </a:extLst>
          </p:cNvPr>
          <p:cNvSpPr/>
          <p:nvPr userDrawn="1"/>
        </p:nvSpPr>
        <p:spPr>
          <a:xfrm>
            <a:off x="3" y="2"/>
            <a:ext cx="2134216" cy="2258161"/>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CA" dirty="0">
              <a:solidFill>
                <a:schemeClr val="accent1"/>
              </a:solidFill>
            </a:endParaRPr>
          </a:p>
        </p:txBody>
      </p:sp>
      <p:sp>
        <p:nvSpPr>
          <p:cNvPr id="75" name="Forme libre : Forme 74">
            <a:extLst>
              <a:ext uri="{FF2B5EF4-FFF2-40B4-BE49-F238E27FC236}">
                <a16:creationId xmlns:a16="http://schemas.microsoft.com/office/drawing/2014/main" id="{5C431250-2534-41F8-915B-18FCC65650FB}"/>
              </a:ext>
              <a:ext uri="{C183D7F6-B498-43B3-948B-1728B52AA6E4}">
                <adec:decorative xmlns:adec="http://schemas.microsoft.com/office/drawing/2017/decorative" val="1"/>
              </a:ext>
            </a:extLst>
          </p:cNvPr>
          <p:cNvSpPr/>
          <p:nvPr userDrawn="1"/>
        </p:nvSpPr>
        <p:spPr>
          <a:xfrm>
            <a:off x="3" y="2"/>
            <a:ext cx="2134216" cy="2258161"/>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CA" dirty="0">
              <a:solidFill>
                <a:schemeClr val="accent1"/>
              </a:solidFill>
            </a:endParaRPr>
          </a:p>
        </p:txBody>
      </p:sp>
      <p:grpSp>
        <p:nvGrpSpPr>
          <p:cNvPr id="76" name="Groupe 75">
            <a:extLst>
              <a:ext uri="{FF2B5EF4-FFF2-40B4-BE49-F238E27FC236}">
                <a16:creationId xmlns:a16="http://schemas.microsoft.com/office/drawing/2014/main" id="{73D7C106-260D-4F16-93A6-3C076C9E6C68}"/>
              </a:ext>
              <a:ext uri="{C183D7F6-B498-43B3-948B-1728B52AA6E4}">
                <adec:decorative xmlns:adec="http://schemas.microsoft.com/office/drawing/2017/decorative" val="1"/>
              </a:ext>
            </a:extLst>
          </p:cNvPr>
          <p:cNvGrpSpPr/>
          <p:nvPr userDrawn="1"/>
        </p:nvGrpSpPr>
        <p:grpSpPr>
          <a:xfrm>
            <a:off x="1481312" y="743744"/>
            <a:ext cx="4860256" cy="4589316"/>
            <a:chOff x="1481312" y="743744"/>
            <a:chExt cx="4860256" cy="4589316"/>
          </a:xfrm>
        </p:grpSpPr>
        <p:sp>
          <p:nvSpPr>
            <p:cNvPr id="77" name="Rectangle 76" descr="Tag=AccentCouleur&#10;Saveur=Lumière&#10;Cible=Remplissage">
              <a:extLst>
                <a:ext uri="{FF2B5EF4-FFF2-40B4-BE49-F238E27FC236}">
                  <a16:creationId xmlns:a16="http://schemas.microsoft.com/office/drawing/2014/main" id="{CE90353B-4B0C-4677-A170-00AD60175039}"/>
                </a:ext>
              </a:extLst>
            </p:cNvPr>
            <p:cNvSpPr/>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CA" dirty="0">
                <a:solidFill>
                  <a:schemeClr val="accent1"/>
                </a:solidFill>
              </a:endParaRPr>
            </a:p>
          </p:txBody>
        </p:sp>
        <p:sp>
          <p:nvSpPr>
            <p:cNvPr id="78" name="Rectangle 77" descr="Tag=AccentCouleur&#10;Saveur=Lumière&#10;Cible=Remplissage">
              <a:extLst>
                <a:ext uri="{FF2B5EF4-FFF2-40B4-BE49-F238E27FC236}">
                  <a16:creationId xmlns:a16="http://schemas.microsoft.com/office/drawing/2014/main" id="{4C70E8BC-9282-41C2-B22A-745DB1C827CF}"/>
                </a:ext>
              </a:extLst>
            </p:cNvPr>
            <p:cNvSpPr/>
            <p:nvPr/>
          </p:nvSpPr>
          <p:spPr>
            <a:xfrm>
              <a:off x="1481312" y="743744"/>
              <a:ext cx="4860256" cy="458931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p>
          </p:txBody>
        </p:sp>
      </p:grpSp>
      <p:sp useBgFill="1">
        <p:nvSpPr>
          <p:cNvPr id="79" name="Rectangle 78">
            <a:extLst>
              <a:ext uri="{FF2B5EF4-FFF2-40B4-BE49-F238E27FC236}">
                <a16:creationId xmlns:a16="http://schemas.microsoft.com/office/drawing/2014/main" id="{BB51E472-8334-4DEB-9D39-8E4FFA92E21E}"/>
              </a:ext>
              <a:ext uri="{C183D7F6-B498-43B3-948B-1728B52AA6E4}">
                <adec:decorative xmlns:adec="http://schemas.microsoft.com/office/drawing/2017/decorative" val="1"/>
              </a:ext>
            </a:extLst>
          </p:cNvPr>
          <p:cNvSpPr/>
          <p:nvPr userDrawn="1"/>
        </p:nvSpPr>
        <p:spPr>
          <a:xfrm>
            <a:off x="1379729" y="648365"/>
            <a:ext cx="4860256" cy="458931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p>
        </p:txBody>
      </p:sp>
      <p:sp>
        <p:nvSpPr>
          <p:cNvPr id="80" name="Titre 1">
            <a:extLst>
              <a:ext uri="{FF2B5EF4-FFF2-40B4-BE49-F238E27FC236}">
                <a16:creationId xmlns:a16="http://schemas.microsoft.com/office/drawing/2014/main" id="{CC645776-A980-4F78-8E9D-4EA5572A59C6}"/>
              </a:ext>
            </a:extLst>
          </p:cNvPr>
          <p:cNvSpPr>
            <a:spLocks noGrp="1"/>
          </p:cNvSpPr>
          <p:nvPr>
            <p:ph type="ctrTitle" hasCustomPrompt="1"/>
          </p:nvPr>
        </p:nvSpPr>
        <p:spPr>
          <a:xfrm>
            <a:off x="1521269" y="799275"/>
            <a:ext cx="4579668" cy="3028072"/>
          </a:xfrm>
        </p:spPr>
        <p:txBody>
          <a:bodyPr rtlCol="0"/>
          <a:lstStyle>
            <a:lvl1pPr algn="ctr">
              <a:defRPr sz="6000" b="1" spc="1500" baseline="0"/>
            </a:lvl1pPr>
          </a:lstStyle>
          <a:p>
            <a:pPr rtl="0"/>
            <a:r>
              <a:rPr lang="fr-CA"/>
              <a:t>CLIQUEZ POUR AJOUTER UN TITRE</a:t>
            </a:r>
          </a:p>
        </p:txBody>
      </p:sp>
      <p:sp>
        <p:nvSpPr>
          <p:cNvPr id="81" name="Sous-titre 2">
            <a:extLst>
              <a:ext uri="{FF2B5EF4-FFF2-40B4-BE49-F238E27FC236}">
                <a16:creationId xmlns:a16="http://schemas.microsoft.com/office/drawing/2014/main" id="{4F03E6E3-0D95-48FF-BBCC-EA589CD1285B}"/>
              </a:ext>
            </a:extLst>
          </p:cNvPr>
          <p:cNvSpPr>
            <a:spLocks noGrp="1"/>
          </p:cNvSpPr>
          <p:nvPr>
            <p:ph type="subTitle" idx="1" hasCustomPrompt="1"/>
          </p:nvPr>
        </p:nvSpPr>
        <p:spPr>
          <a:xfrm>
            <a:off x="1521269" y="3919422"/>
            <a:ext cx="4579668" cy="1166797"/>
          </a:xfrm>
        </p:spPr>
        <p:txBody>
          <a:bodyPr rtlCol="0"/>
          <a:lstStyle>
            <a:lvl1pPr algn="ctr">
              <a:buNone/>
              <a:defRPr sz="2400" spc="400" baseline="0"/>
            </a:lvl1pPr>
          </a:lstStyle>
          <a:p>
            <a:pPr rtl="0"/>
            <a:r>
              <a:rPr lang="fr-CA"/>
              <a:t>CLIQUEZ POUR AJOUTER UN SOUS-TITRE</a:t>
            </a:r>
          </a:p>
        </p:txBody>
      </p:sp>
      <p:sp>
        <p:nvSpPr>
          <p:cNvPr id="82" name="Ovale 81">
            <a:extLst>
              <a:ext uri="{FF2B5EF4-FFF2-40B4-BE49-F238E27FC236}">
                <a16:creationId xmlns:a16="http://schemas.microsoft.com/office/drawing/2014/main" id="{10275C51-172D-4FE9-A45A-D3DAD166B854}"/>
              </a:ext>
              <a:ext uri="{C183D7F6-B498-43B3-948B-1728B52AA6E4}">
                <adec:decorative xmlns:adec="http://schemas.microsoft.com/office/drawing/2017/decorative" val="1"/>
              </a:ext>
            </a:extLst>
          </p:cNvPr>
          <p:cNvSpPr/>
          <p:nvPr userDrawn="1"/>
        </p:nvSpPr>
        <p:spPr>
          <a:xfrm>
            <a:off x="1199364" y="4074364"/>
            <a:ext cx="365125" cy="365125"/>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CA" dirty="0">
              <a:solidFill>
                <a:schemeClr val="accent1"/>
              </a:solidFill>
            </a:endParaRPr>
          </a:p>
        </p:txBody>
      </p:sp>
      <p:sp>
        <p:nvSpPr>
          <p:cNvPr id="83" name="Forme libre : Forme 82">
            <a:extLst>
              <a:ext uri="{FF2B5EF4-FFF2-40B4-BE49-F238E27FC236}">
                <a16:creationId xmlns:a16="http://schemas.microsoft.com/office/drawing/2014/main" id="{DB95E389-C1AA-4243-931C-270FE4BB06C6}"/>
              </a:ext>
              <a:ext uri="{C183D7F6-B498-43B3-948B-1728B52AA6E4}">
                <adec:decorative xmlns:adec="http://schemas.microsoft.com/office/drawing/2017/decorative" val="1"/>
              </a:ext>
            </a:extLst>
          </p:cNvPr>
          <p:cNvSpPr/>
          <p:nvPr userDrawn="1"/>
        </p:nvSpPr>
        <p:spPr>
          <a:xfrm>
            <a:off x="10602612" y="5333060"/>
            <a:ext cx="1589388" cy="1524940"/>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CA" dirty="0">
              <a:solidFill>
                <a:schemeClr val="accent1"/>
              </a:solidFill>
            </a:endParaRPr>
          </a:p>
        </p:txBody>
      </p:sp>
      <p:sp>
        <p:nvSpPr>
          <p:cNvPr id="84" name="Forme libre : Forme 83">
            <a:extLst>
              <a:ext uri="{FF2B5EF4-FFF2-40B4-BE49-F238E27FC236}">
                <a16:creationId xmlns:a16="http://schemas.microsoft.com/office/drawing/2014/main" id="{310E7790-D96D-4055-AA95-63C286EC7D57}"/>
              </a:ext>
              <a:ext uri="{C183D7F6-B498-43B3-948B-1728B52AA6E4}">
                <adec:decorative xmlns:adec="http://schemas.microsoft.com/office/drawing/2017/decorative" val="1"/>
              </a:ext>
            </a:extLst>
          </p:cNvPr>
          <p:cNvSpPr/>
          <p:nvPr userDrawn="1"/>
        </p:nvSpPr>
        <p:spPr>
          <a:xfrm>
            <a:off x="10602612" y="5333060"/>
            <a:ext cx="1589388" cy="1524940"/>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CA" dirty="0"/>
          </a:p>
        </p:txBody>
      </p:sp>
      <p:grpSp>
        <p:nvGrpSpPr>
          <p:cNvPr id="86" name="Graphisme 185">
            <a:extLst>
              <a:ext uri="{FF2B5EF4-FFF2-40B4-BE49-F238E27FC236}">
                <a16:creationId xmlns:a16="http://schemas.microsoft.com/office/drawing/2014/main" id="{4E460B18-E051-4152-85D3-76A93C7EA455}"/>
              </a:ext>
              <a:ext uri="{C183D7F6-B498-43B3-948B-1728B52AA6E4}">
                <adec:decorative xmlns:adec="http://schemas.microsoft.com/office/drawing/2017/decorative" val="1"/>
              </a:ext>
            </a:extLst>
          </p:cNvPr>
          <p:cNvGrpSpPr/>
          <p:nvPr userDrawn="1"/>
        </p:nvGrpSpPr>
        <p:grpSpPr>
          <a:xfrm>
            <a:off x="9805475" y="1581418"/>
            <a:ext cx="843746" cy="375828"/>
            <a:chOff x="9841624" y="4115729"/>
            <a:chExt cx="602170" cy="268223"/>
          </a:xfrm>
          <a:solidFill>
            <a:schemeClr val="tx1"/>
          </a:solidFill>
        </p:grpSpPr>
        <p:sp>
          <p:nvSpPr>
            <p:cNvPr id="87" name="Forme libre : Forme 86">
              <a:extLst>
                <a:ext uri="{FF2B5EF4-FFF2-40B4-BE49-F238E27FC236}">
                  <a16:creationId xmlns:a16="http://schemas.microsoft.com/office/drawing/2014/main" id="{94B28A43-F583-4902-9997-46A4D316FB8A}"/>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CA" dirty="0">
                <a:solidFill>
                  <a:schemeClr val="accent1"/>
                </a:solidFill>
              </a:endParaRPr>
            </a:p>
          </p:txBody>
        </p:sp>
        <p:sp>
          <p:nvSpPr>
            <p:cNvPr id="88" name="Forme libre : Forme 87">
              <a:extLst>
                <a:ext uri="{FF2B5EF4-FFF2-40B4-BE49-F238E27FC236}">
                  <a16:creationId xmlns:a16="http://schemas.microsoft.com/office/drawing/2014/main" id="{8BCE79F2-2624-4906-9841-566BD8DDA4AD}"/>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CA" dirty="0">
                <a:solidFill>
                  <a:schemeClr val="accent1"/>
                </a:solidFill>
              </a:endParaRPr>
            </a:p>
          </p:txBody>
        </p:sp>
        <p:sp>
          <p:nvSpPr>
            <p:cNvPr id="89" name="Forme libre : Forme 88">
              <a:extLst>
                <a:ext uri="{FF2B5EF4-FFF2-40B4-BE49-F238E27FC236}">
                  <a16:creationId xmlns:a16="http://schemas.microsoft.com/office/drawing/2014/main" id="{4AF102FA-9C0A-4844-A187-23CECD95C4AF}"/>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CA" dirty="0">
                <a:solidFill>
                  <a:schemeClr val="accent1"/>
                </a:solidFill>
              </a:endParaRPr>
            </a:p>
          </p:txBody>
        </p:sp>
        <p:sp>
          <p:nvSpPr>
            <p:cNvPr id="90" name="Forme libre : Forme 89">
              <a:extLst>
                <a:ext uri="{FF2B5EF4-FFF2-40B4-BE49-F238E27FC236}">
                  <a16:creationId xmlns:a16="http://schemas.microsoft.com/office/drawing/2014/main" id="{BC9F252A-1680-4777-BF7D-67B153676A1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CA" dirty="0">
                <a:solidFill>
                  <a:schemeClr val="accent1"/>
                </a:solidFill>
              </a:endParaRPr>
            </a:p>
          </p:txBody>
        </p:sp>
        <p:sp>
          <p:nvSpPr>
            <p:cNvPr id="91" name="Forme libre : Forme 90">
              <a:extLst>
                <a:ext uri="{FF2B5EF4-FFF2-40B4-BE49-F238E27FC236}">
                  <a16:creationId xmlns:a16="http://schemas.microsoft.com/office/drawing/2014/main" id="{6D161B24-FE00-4550-AB2C-02C42C60B82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CA" dirty="0">
                <a:solidFill>
                  <a:schemeClr val="accent1"/>
                </a:solidFill>
              </a:endParaRPr>
            </a:p>
          </p:txBody>
        </p:sp>
      </p:grpSp>
      <p:sp>
        <p:nvSpPr>
          <p:cNvPr id="92" name="Ovale 91">
            <a:extLst>
              <a:ext uri="{FF2B5EF4-FFF2-40B4-BE49-F238E27FC236}">
                <a16:creationId xmlns:a16="http://schemas.microsoft.com/office/drawing/2014/main" id="{DAD8B4A3-DD6F-428E-9D74-E63865CE7D0A}"/>
              </a:ext>
              <a:ext uri="{C183D7F6-B498-43B3-948B-1728B52AA6E4}">
                <adec:decorative xmlns:adec="http://schemas.microsoft.com/office/drawing/2017/decorative" val="1"/>
              </a:ext>
            </a:extLst>
          </p:cNvPr>
          <p:cNvSpPr/>
          <p:nvPr userDrawn="1"/>
        </p:nvSpPr>
        <p:spPr>
          <a:xfrm>
            <a:off x="1199364" y="4074364"/>
            <a:ext cx="365125" cy="365125"/>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CA" dirty="0"/>
          </a:p>
        </p:txBody>
      </p:sp>
      <p:sp>
        <p:nvSpPr>
          <p:cNvPr id="96" name="Espace réservé d’image 2">
            <a:extLst>
              <a:ext uri="{FF2B5EF4-FFF2-40B4-BE49-F238E27FC236}">
                <a16:creationId xmlns:a16="http://schemas.microsoft.com/office/drawing/2014/main" id="{99E7F282-7DB7-4431-A6A3-9E912E06F812}"/>
              </a:ext>
            </a:extLst>
          </p:cNvPr>
          <p:cNvSpPr>
            <a:spLocks noGrp="1"/>
          </p:cNvSpPr>
          <p:nvPr>
            <p:ph type="pic" sz="quarter" idx="13" hasCustomPrompt="1"/>
          </p:nvPr>
        </p:nvSpPr>
        <p:spPr>
          <a:xfrm>
            <a:off x="7068418" y="1957246"/>
            <a:ext cx="4207947" cy="4207948"/>
          </a:xfrm>
        </p:spPr>
        <p:txBody>
          <a:bodyPr rtlCol="0"/>
          <a:lstStyle>
            <a:lvl1pPr algn="ctr">
              <a:buNone/>
              <a:defRPr/>
            </a:lvl1pPr>
          </a:lstStyle>
          <a:p>
            <a:pPr rtl="0"/>
            <a:r>
              <a:rPr lang="fr-CA"/>
              <a:t>Cliquez pour ajouter une photo</a:t>
            </a:r>
          </a:p>
        </p:txBody>
      </p:sp>
    </p:spTree>
    <p:extLst>
      <p:ext uri="{BB962C8B-B14F-4D97-AF65-F5344CB8AC3E}">
        <p14:creationId xmlns:p14="http://schemas.microsoft.com/office/powerpoint/2010/main" val="540107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u 2 de colonne">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E2F117D5-7402-40B6-8492-280C24F60EB8}"/>
              </a:ext>
              <a:ext uri="{C183D7F6-B498-43B3-948B-1728B52AA6E4}">
                <adec:decorative xmlns:adec="http://schemas.microsoft.com/office/drawing/2017/decorative" val="1"/>
              </a:ext>
            </a:extLst>
          </p:cNvPr>
          <p:cNvGrpSpPr/>
          <p:nvPr userDrawn="1"/>
        </p:nvGrpSpPr>
        <p:grpSpPr>
          <a:xfrm>
            <a:off x="8341223" y="5289452"/>
            <a:ext cx="1640977" cy="1568548"/>
            <a:chOff x="3121343" y="4864099"/>
            <a:chExt cx="2085971" cy="1993901"/>
          </a:xfrm>
          <a:solidFill>
            <a:schemeClr val="accent1">
              <a:alpha val="20000"/>
            </a:schemeClr>
          </a:solidFill>
        </p:grpSpPr>
        <p:sp>
          <p:nvSpPr>
            <p:cNvPr id="7" name="Freeform: Shape 6">
              <a:extLst>
                <a:ext uri="{FF2B5EF4-FFF2-40B4-BE49-F238E27FC236}">
                  <a16:creationId xmlns:a16="http://schemas.microsoft.com/office/drawing/2014/main" id="{161BA3FA-C408-4DD0-8D01-AD1955F394ED}"/>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8" name="Freeform: Shape 7">
              <a:extLst>
                <a:ext uri="{FF2B5EF4-FFF2-40B4-BE49-F238E27FC236}">
                  <a16:creationId xmlns:a16="http://schemas.microsoft.com/office/drawing/2014/main" id="{C1D6E8BB-7294-492C-92F6-55ED4E53CFE8}"/>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9" name="Freeform: Shape 8">
              <a:extLst>
                <a:ext uri="{FF2B5EF4-FFF2-40B4-BE49-F238E27FC236}">
                  <a16:creationId xmlns:a16="http://schemas.microsoft.com/office/drawing/2014/main" id="{58388000-0440-4364-8913-532DFCCD9C34}"/>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0" name="Freeform: Shape 9">
              <a:extLst>
                <a:ext uri="{FF2B5EF4-FFF2-40B4-BE49-F238E27FC236}">
                  <a16:creationId xmlns:a16="http://schemas.microsoft.com/office/drawing/2014/main" id="{23A011FE-8ED6-4045-8217-38BE203C050D}"/>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1" name="Freeform: Shape 10">
              <a:extLst>
                <a:ext uri="{FF2B5EF4-FFF2-40B4-BE49-F238E27FC236}">
                  <a16:creationId xmlns:a16="http://schemas.microsoft.com/office/drawing/2014/main" id="{55AFAABB-1473-4746-A400-F23E5F57BB4B}"/>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2" name="Freeform: Shape 11">
              <a:extLst>
                <a:ext uri="{FF2B5EF4-FFF2-40B4-BE49-F238E27FC236}">
                  <a16:creationId xmlns:a16="http://schemas.microsoft.com/office/drawing/2014/main" id="{1FD7A49F-A1AC-4EB9-9F5F-D56917BFD054}"/>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FEEB7B70-2392-461B-A28C-EF5E96FA9940}"/>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4" name="Freeform: Shape 13">
              <a:extLst>
                <a:ext uri="{FF2B5EF4-FFF2-40B4-BE49-F238E27FC236}">
                  <a16:creationId xmlns:a16="http://schemas.microsoft.com/office/drawing/2014/main" id="{CC22C2E5-25C3-4B84-ABFF-7E10A7384E59}"/>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A810E927-C50B-4C1F-BF74-F1A3559B3DE6}"/>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6" name="Freeform: Shape 15">
              <a:extLst>
                <a:ext uri="{FF2B5EF4-FFF2-40B4-BE49-F238E27FC236}">
                  <a16:creationId xmlns:a16="http://schemas.microsoft.com/office/drawing/2014/main" id="{423B0F93-803E-467A-92BE-7BEE604727BE}"/>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2E9E1CC9-CDA4-47AD-BE6D-1BCF23A205D0}"/>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id="{C96F2C24-1974-4A14-BD08-87F28469CFC4}"/>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6A4424CD-BBD4-45CD-B514-589708B8F50B}"/>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30" name="Titre 1">
            <a:extLst>
              <a:ext uri="{FF2B5EF4-FFF2-40B4-BE49-F238E27FC236}">
                <a16:creationId xmlns:a16="http://schemas.microsoft.com/office/drawing/2014/main" id="{910615CB-FBDD-424F-8ADD-978583CED990}"/>
              </a:ext>
            </a:extLst>
          </p:cNvPr>
          <p:cNvSpPr>
            <a:spLocks noGrp="1"/>
          </p:cNvSpPr>
          <p:nvPr>
            <p:ph type="title" hasCustomPrompt="1"/>
          </p:nvPr>
        </p:nvSpPr>
        <p:spPr>
          <a:xfrm>
            <a:off x="1292868" y="358614"/>
            <a:ext cx="4150804" cy="1431000"/>
          </a:xfrm>
        </p:spPr>
        <p:txBody>
          <a:bodyPr rtlCol="0" anchor="t"/>
          <a:lstStyle>
            <a:lvl1pPr>
              <a:defRPr/>
            </a:lvl1pPr>
          </a:lstStyle>
          <a:p>
            <a:pPr rtl="0"/>
            <a:r>
              <a:rPr lang="fr-CA"/>
              <a:t>Cliquez pour ajouter un titre</a:t>
            </a:r>
          </a:p>
        </p:txBody>
      </p:sp>
      <p:sp>
        <p:nvSpPr>
          <p:cNvPr id="24" name="Espace réservé du texte 23">
            <a:extLst>
              <a:ext uri="{FF2B5EF4-FFF2-40B4-BE49-F238E27FC236}">
                <a16:creationId xmlns:a16="http://schemas.microsoft.com/office/drawing/2014/main" id="{85B7C0E5-3D24-4DFB-A690-9F48FFF835BB}"/>
              </a:ext>
            </a:extLst>
          </p:cNvPr>
          <p:cNvSpPr>
            <a:spLocks noGrp="1"/>
          </p:cNvSpPr>
          <p:nvPr>
            <p:ph type="body" sz="quarter" idx="13" hasCustomPrompt="1"/>
          </p:nvPr>
        </p:nvSpPr>
        <p:spPr>
          <a:xfrm>
            <a:off x="1691325" y="2014538"/>
            <a:ext cx="4307160" cy="518874"/>
          </a:xfrm>
        </p:spPr>
        <p:txBody>
          <a:bodyPr rtlCol="0"/>
          <a:lstStyle>
            <a:lvl1pPr>
              <a:buNone/>
              <a:defRPr b="1"/>
            </a:lvl1pPr>
          </a:lstStyle>
          <a:p>
            <a:pPr lvl="0" rtl="0"/>
            <a:r>
              <a:rPr lang="fr-CA"/>
              <a:t>Cliquez pour ajouter un titre</a:t>
            </a:r>
          </a:p>
        </p:txBody>
      </p:sp>
      <p:sp>
        <p:nvSpPr>
          <p:cNvPr id="26" name="Espace réservé du texte 25">
            <a:extLst>
              <a:ext uri="{FF2B5EF4-FFF2-40B4-BE49-F238E27FC236}">
                <a16:creationId xmlns:a16="http://schemas.microsoft.com/office/drawing/2014/main" id="{793E2773-9306-412E-962B-7E07A98F86E1}"/>
              </a:ext>
            </a:extLst>
          </p:cNvPr>
          <p:cNvSpPr>
            <a:spLocks noGrp="1"/>
          </p:cNvSpPr>
          <p:nvPr>
            <p:ph type="body" sz="quarter" idx="14" hasCustomPrompt="1"/>
          </p:nvPr>
        </p:nvSpPr>
        <p:spPr>
          <a:xfrm>
            <a:off x="1691325" y="2666318"/>
            <a:ext cx="4307160" cy="3295650"/>
          </a:xfrm>
        </p:spPr>
        <p:txBody>
          <a:bodyPr rtlCol="0">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rtl="0"/>
            <a:r>
              <a:rPr lang="fr-CA"/>
              <a:t>Cliquer pour ajouter du texte</a:t>
            </a:r>
          </a:p>
        </p:txBody>
      </p:sp>
      <p:sp>
        <p:nvSpPr>
          <p:cNvPr id="27" name="Espace réservé du texte 23">
            <a:extLst>
              <a:ext uri="{FF2B5EF4-FFF2-40B4-BE49-F238E27FC236}">
                <a16:creationId xmlns:a16="http://schemas.microsoft.com/office/drawing/2014/main" id="{74AEFB0F-EDEB-4CE7-BF8A-58F8F86FCFF8}"/>
              </a:ext>
            </a:extLst>
          </p:cNvPr>
          <p:cNvSpPr>
            <a:spLocks noGrp="1"/>
          </p:cNvSpPr>
          <p:nvPr>
            <p:ph type="body" sz="quarter" idx="15" hasCustomPrompt="1"/>
          </p:nvPr>
        </p:nvSpPr>
        <p:spPr>
          <a:xfrm>
            <a:off x="6317484" y="2014538"/>
            <a:ext cx="4307160" cy="518874"/>
          </a:xfrm>
        </p:spPr>
        <p:txBody>
          <a:bodyPr rtlCol="0"/>
          <a:lstStyle>
            <a:lvl1pPr>
              <a:buNone/>
              <a:defRPr b="1"/>
            </a:lvl1pPr>
          </a:lstStyle>
          <a:p>
            <a:pPr lvl="0" rtl="0"/>
            <a:r>
              <a:rPr lang="fr-CA"/>
              <a:t>Cliquez pour ajouter un titre</a:t>
            </a:r>
          </a:p>
        </p:txBody>
      </p:sp>
      <p:sp>
        <p:nvSpPr>
          <p:cNvPr id="28" name="Espace réservé du texte 25">
            <a:extLst>
              <a:ext uri="{FF2B5EF4-FFF2-40B4-BE49-F238E27FC236}">
                <a16:creationId xmlns:a16="http://schemas.microsoft.com/office/drawing/2014/main" id="{94619FC5-B03D-4276-8DBC-914C0A25B451}"/>
              </a:ext>
            </a:extLst>
          </p:cNvPr>
          <p:cNvSpPr>
            <a:spLocks noGrp="1"/>
          </p:cNvSpPr>
          <p:nvPr>
            <p:ph type="body" sz="quarter" idx="16" hasCustomPrompt="1"/>
          </p:nvPr>
        </p:nvSpPr>
        <p:spPr>
          <a:xfrm>
            <a:off x="6317484" y="2666318"/>
            <a:ext cx="4307160" cy="3295650"/>
          </a:xfrm>
        </p:spPr>
        <p:txBody>
          <a:bodyPr rtlCol="0">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rtl="0"/>
            <a:r>
              <a:rPr lang="fr-CA"/>
              <a:t>Cliquer pour ajouter du texte</a:t>
            </a:r>
          </a:p>
        </p:txBody>
      </p:sp>
      <p:sp>
        <p:nvSpPr>
          <p:cNvPr id="20" name="Espace réservé de la date 178">
            <a:extLst>
              <a:ext uri="{FF2B5EF4-FFF2-40B4-BE49-F238E27FC236}">
                <a16:creationId xmlns:a16="http://schemas.microsoft.com/office/drawing/2014/main" id="{0074F3C0-04F3-47D1-A460-C08BEEEF6598}"/>
              </a:ext>
            </a:extLst>
          </p:cNvPr>
          <p:cNvSpPr>
            <a:spLocks noGrp="1"/>
          </p:cNvSpPr>
          <p:nvPr>
            <p:ph type="dt" sz="half" idx="10"/>
          </p:nvPr>
        </p:nvSpPr>
        <p:spPr>
          <a:xfrm>
            <a:off x="838200" y="6356350"/>
            <a:ext cx="2743200"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i="0" u="none" strike="noStrike" kern="1200" cap="all" spc="100" normalizeH="0" noProof="0">
                <a:ln>
                  <a:noFill/>
                </a:ln>
                <a:solidFill>
                  <a:prstClr val="black">
                    <a:tint val="75000"/>
                  </a:prstClr>
                </a:solidFill>
                <a:effectLst/>
                <a:uLnTx/>
                <a:uFillTx/>
                <a:latin typeface="Source Sans Pro"/>
                <a:cs typeface="+mn-cs"/>
              </a:rPr>
              <a:t>01/02/20XX</a:t>
            </a:r>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21" name="Espace réservé du pied de page 179">
            <a:extLst>
              <a:ext uri="{FF2B5EF4-FFF2-40B4-BE49-F238E27FC236}">
                <a16:creationId xmlns:a16="http://schemas.microsoft.com/office/drawing/2014/main" id="{758A3ACE-AE1A-4D02-81AA-F028A49496C9}"/>
              </a:ext>
            </a:extLst>
          </p:cNvPr>
          <p:cNvSpPr>
            <a:spLocks noGrp="1"/>
          </p:cNvSpPr>
          <p:nvPr>
            <p:ph type="ftr" sz="quarter" idx="11"/>
          </p:nvPr>
        </p:nvSpPr>
        <p:spPr>
          <a:xfrm>
            <a:off x="4038600" y="6356350"/>
            <a:ext cx="4114800" cy="365125"/>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200" b="1" i="0" u="none" strike="noStrike" kern="1200" cap="all" spc="100" normalizeH="0" noProof="0">
                <a:ln>
                  <a:noFill/>
                </a:ln>
                <a:solidFill>
                  <a:prstClr val="black">
                    <a:tint val="75000"/>
                  </a:prstClr>
                </a:solidFill>
                <a:effectLst/>
                <a:uLnTx/>
                <a:uFillTx/>
                <a:latin typeface="Source Sans Pro"/>
                <a:cs typeface="+mn-cs"/>
              </a:rPr>
              <a:t>TITRE DE LA PRÉSENTATION</a:t>
            </a:r>
          </a:p>
        </p:txBody>
      </p:sp>
      <p:sp>
        <p:nvSpPr>
          <p:cNvPr id="22" name="Espace réservé du numéro de diapositive 180">
            <a:extLst>
              <a:ext uri="{FF2B5EF4-FFF2-40B4-BE49-F238E27FC236}">
                <a16:creationId xmlns:a16="http://schemas.microsoft.com/office/drawing/2014/main" id="{7E96438A-49EF-4161-928A-5483E9D633EE}"/>
              </a:ext>
            </a:extLst>
          </p:cNvPr>
          <p:cNvSpPr>
            <a:spLocks noGrp="1"/>
          </p:cNvSpPr>
          <p:nvPr>
            <p:ph type="sldNum" sz="quarter" idx="12"/>
          </p:nvPr>
        </p:nvSpPr>
        <p:spPr>
          <a:xfrm>
            <a:off x="8610600" y="6356350"/>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fr-CA"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grpSp>
        <p:nvGrpSpPr>
          <p:cNvPr id="35" name="Graphisme 38">
            <a:extLst>
              <a:ext uri="{FF2B5EF4-FFF2-40B4-BE49-F238E27FC236}">
                <a16:creationId xmlns:a16="http://schemas.microsoft.com/office/drawing/2014/main" id="{E323AC62-66C0-48E7-B7EF-4D2DFBE292DE}"/>
              </a:ext>
              <a:ext uri="{C183D7F6-B498-43B3-948B-1728B52AA6E4}">
                <adec:decorative xmlns:adec="http://schemas.microsoft.com/office/drawing/2017/decorative" val="1"/>
              </a:ext>
            </a:extLst>
          </p:cNvPr>
          <p:cNvGrpSpPr/>
          <p:nvPr userDrawn="1"/>
        </p:nvGrpSpPr>
        <p:grpSpPr>
          <a:xfrm>
            <a:off x="5983704" y="400019"/>
            <a:ext cx="1910252" cy="709661"/>
            <a:chOff x="2267504" y="2540250"/>
            <a:chExt cx="1990951" cy="739641"/>
          </a:xfrm>
          <a:solidFill>
            <a:schemeClr val="tx2"/>
          </a:solidFill>
        </p:grpSpPr>
        <p:sp>
          <p:nvSpPr>
            <p:cNvPr id="36" name="Forme libre : Forme 35">
              <a:extLst>
                <a:ext uri="{FF2B5EF4-FFF2-40B4-BE49-F238E27FC236}">
                  <a16:creationId xmlns:a16="http://schemas.microsoft.com/office/drawing/2014/main" id="{302667A9-FF11-4B3D-8F03-D1CBEC1100E4}"/>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7" name="Forme libre : Forme 36">
              <a:extLst>
                <a:ext uri="{FF2B5EF4-FFF2-40B4-BE49-F238E27FC236}">
                  <a16:creationId xmlns:a16="http://schemas.microsoft.com/office/drawing/2014/main" id="{62526CF3-68B0-4678-9FF1-C4074D92C0B3}"/>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3" name="Forme libre : Forme 2">
            <a:extLst>
              <a:ext uri="{FF2B5EF4-FFF2-40B4-BE49-F238E27FC236}">
                <a16:creationId xmlns:a16="http://schemas.microsoft.com/office/drawing/2014/main" id="{C8FA80C5-0AF9-4E9E-9258-7928ED4DA6A2}"/>
              </a:ext>
              <a:ext uri="{C183D7F6-B498-43B3-948B-1728B52AA6E4}">
                <adec:decorative xmlns:adec="http://schemas.microsoft.com/office/drawing/2017/decorative"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1127634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u 3 de colonne">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A7DC69EE-08C2-4573-A383-212F2152148A}"/>
              </a:ext>
              <a:ext uri="{C183D7F6-B498-43B3-948B-1728B52AA6E4}">
                <adec:decorative xmlns:adec="http://schemas.microsoft.com/office/drawing/2017/decorative" val="1"/>
              </a:ext>
            </a:extLst>
          </p:cNvPr>
          <p:cNvGrpSpPr/>
          <p:nvPr userDrawn="1"/>
        </p:nvGrpSpPr>
        <p:grpSpPr>
          <a:xfrm>
            <a:off x="8341223" y="5289452"/>
            <a:ext cx="1640977" cy="1568548"/>
            <a:chOff x="3121343" y="4864099"/>
            <a:chExt cx="2085971" cy="1993901"/>
          </a:xfrm>
          <a:solidFill>
            <a:schemeClr val="accent1">
              <a:alpha val="20000"/>
            </a:schemeClr>
          </a:solidFill>
        </p:grpSpPr>
        <p:sp>
          <p:nvSpPr>
            <p:cNvPr id="7" name="Freeform: Shape 6">
              <a:extLst>
                <a:ext uri="{FF2B5EF4-FFF2-40B4-BE49-F238E27FC236}">
                  <a16:creationId xmlns:a16="http://schemas.microsoft.com/office/drawing/2014/main" id="{8960DAF1-EA06-48DD-B352-E00071AE6AE5}"/>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8" name="Freeform: Shape 7">
              <a:extLst>
                <a:ext uri="{FF2B5EF4-FFF2-40B4-BE49-F238E27FC236}">
                  <a16:creationId xmlns:a16="http://schemas.microsoft.com/office/drawing/2014/main" id="{3E04C944-590F-4E8A-93FD-114C635E06B1}"/>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9" name="Freeform: Shape 8">
              <a:extLst>
                <a:ext uri="{FF2B5EF4-FFF2-40B4-BE49-F238E27FC236}">
                  <a16:creationId xmlns:a16="http://schemas.microsoft.com/office/drawing/2014/main" id="{F94F8F63-5843-4702-B051-4AB52DF7DE31}"/>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0" name="Freeform: Shape 9">
              <a:extLst>
                <a:ext uri="{FF2B5EF4-FFF2-40B4-BE49-F238E27FC236}">
                  <a16:creationId xmlns:a16="http://schemas.microsoft.com/office/drawing/2014/main" id="{F00F67E0-08A5-41E9-96D4-346BDE562DA7}"/>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1" name="Freeform: Shape 10">
              <a:extLst>
                <a:ext uri="{FF2B5EF4-FFF2-40B4-BE49-F238E27FC236}">
                  <a16:creationId xmlns:a16="http://schemas.microsoft.com/office/drawing/2014/main" id="{F519DAA4-AB34-40EA-B769-E99C70A02712}"/>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2" name="Freeform: Shape 11">
              <a:extLst>
                <a:ext uri="{FF2B5EF4-FFF2-40B4-BE49-F238E27FC236}">
                  <a16:creationId xmlns:a16="http://schemas.microsoft.com/office/drawing/2014/main" id="{E546AAE8-9480-4504-B6E4-28190AA0C77C}"/>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2E52E878-0C0B-4CA9-B64D-8775E341FD09}"/>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4" name="Freeform: Shape 13">
              <a:extLst>
                <a:ext uri="{FF2B5EF4-FFF2-40B4-BE49-F238E27FC236}">
                  <a16:creationId xmlns:a16="http://schemas.microsoft.com/office/drawing/2014/main" id="{698B443D-5774-4102-9897-9B19780930BF}"/>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CC166CC2-6EA4-420D-8132-C0188C96A19D}"/>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6" name="Freeform: Shape 15">
              <a:extLst>
                <a:ext uri="{FF2B5EF4-FFF2-40B4-BE49-F238E27FC236}">
                  <a16:creationId xmlns:a16="http://schemas.microsoft.com/office/drawing/2014/main" id="{13398B68-EA12-44C5-BEB7-010640A8843C}"/>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805BF01E-3423-4868-8B01-6ACF362BE933}"/>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id="{12FC972F-3283-4FF2-97B4-1096B8A2F41F}"/>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0A6C02E3-3094-499F-A339-CDF211F40AEC}"/>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39" name="Titre 1">
            <a:extLst>
              <a:ext uri="{FF2B5EF4-FFF2-40B4-BE49-F238E27FC236}">
                <a16:creationId xmlns:a16="http://schemas.microsoft.com/office/drawing/2014/main" id="{D0C58A35-8A63-4692-8B63-9D9A21D8CC77}"/>
              </a:ext>
            </a:extLst>
          </p:cNvPr>
          <p:cNvSpPr>
            <a:spLocks noGrp="1"/>
          </p:cNvSpPr>
          <p:nvPr>
            <p:ph type="title" hasCustomPrompt="1"/>
          </p:nvPr>
        </p:nvSpPr>
        <p:spPr>
          <a:xfrm>
            <a:off x="1292868" y="358614"/>
            <a:ext cx="4150804" cy="1431000"/>
          </a:xfrm>
        </p:spPr>
        <p:txBody>
          <a:bodyPr rtlCol="0" anchor="t"/>
          <a:lstStyle>
            <a:lvl1pPr>
              <a:defRPr/>
            </a:lvl1pPr>
          </a:lstStyle>
          <a:p>
            <a:pPr rtl="0"/>
            <a:r>
              <a:rPr lang="fr-CA"/>
              <a:t>Cliquez pour ajouter un titre</a:t>
            </a:r>
          </a:p>
        </p:txBody>
      </p:sp>
      <p:sp>
        <p:nvSpPr>
          <p:cNvPr id="29" name="Espace réservé du texte 23">
            <a:extLst>
              <a:ext uri="{FF2B5EF4-FFF2-40B4-BE49-F238E27FC236}">
                <a16:creationId xmlns:a16="http://schemas.microsoft.com/office/drawing/2014/main" id="{6FAB1B98-F750-4639-8CB7-0AE14F2222E5}"/>
              </a:ext>
            </a:extLst>
          </p:cNvPr>
          <p:cNvSpPr>
            <a:spLocks noGrp="1"/>
          </p:cNvSpPr>
          <p:nvPr>
            <p:ph type="body" sz="quarter" idx="13" hasCustomPrompt="1"/>
          </p:nvPr>
        </p:nvSpPr>
        <p:spPr>
          <a:xfrm>
            <a:off x="504392" y="2014538"/>
            <a:ext cx="3534208" cy="518874"/>
          </a:xfrm>
        </p:spPr>
        <p:txBody>
          <a:bodyPr rtlCol="0"/>
          <a:lstStyle>
            <a:lvl1pPr>
              <a:buNone/>
              <a:defRPr b="1"/>
            </a:lvl1pPr>
          </a:lstStyle>
          <a:p>
            <a:pPr lvl="0" rtl="0"/>
            <a:r>
              <a:rPr lang="fr-CA"/>
              <a:t>Cliquez pour ajouter un titre</a:t>
            </a:r>
          </a:p>
        </p:txBody>
      </p:sp>
      <p:sp>
        <p:nvSpPr>
          <p:cNvPr id="30" name="Espace réservé du texte 25">
            <a:extLst>
              <a:ext uri="{FF2B5EF4-FFF2-40B4-BE49-F238E27FC236}">
                <a16:creationId xmlns:a16="http://schemas.microsoft.com/office/drawing/2014/main" id="{48E26416-085F-4E9B-87E9-A089A0F7E22C}"/>
              </a:ext>
            </a:extLst>
          </p:cNvPr>
          <p:cNvSpPr>
            <a:spLocks noGrp="1"/>
          </p:cNvSpPr>
          <p:nvPr>
            <p:ph type="body" sz="quarter" idx="14" hasCustomPrompt="1"/>
          </p:nvPr>
        </p:nvSpPr>
        <p:spPr>
          <a:xfrm>
            <a:off x="504392" y="2666318"/>
            <a:ext cx="3534208" cy="3295650"/>
          </a:xfrm>
        </p:spPr>
        <p:txBody>
          <a:bodyPr rtlCol="0">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rtl="0"/>
            <a:r>
              <a:rPr lang="fr-CA"/>
              <a:t>Cliquer pour ajouter du texte</a:t>
            </a:r>
          </a:p>
        </p:txBody>
      </p:sp>
      <p:sp>
        <p:nvSpPr>
          <p:cNvPr id="31" name="Espace réservé du texte 23">
            <a:extLst>
              <a:ext uri="{FF2B5EF4-FFF2-40B4-BE49-F238E27FC236}">
                <a16:creationId xmlns:a16="http://schemas.microsoft.com/office/drawing/2014/main" id="{3DD7FA1E-4F94-4135-9C82-99F5F49837C6}"/>
              </a:ext>
            </a:extLst>
          </p:cNvPr>
          <p:cNvSpPr>
            <a:spLocks noGrp="1"/>
          </p:cNvSpPr>
          <p:nvPr>
            <p:ph type="body" sz="quarter" idx="15" hasCustomPrompt="1"/>
          </p:nvPr>
        </p:nvSpPr>
        <p:spPr>
          <a:xfrm>
            <a:off x="4356809" y="2014538"/>
            <a:ext cx="3534208" cy="518874"/>
          </a:xfrm>
        </p:spPr>
        <p:txBody>
          <a:bodyPr rtlCol="0"/>
          <a:lstStyle>
            <a:lvl1pPr>
              <a:buNone/>
              <a:defRPr b="1"/>
            </a:lvl1pPr>
          </a:lstStyle>
          <a:p>
            <a:pPr lvl="0" rtl="0"/>
            <a:r>
              <a:rPr lang="fr-CA"/>
              <a:t>Cliquez pour ajouter un titre</a:t>
            </a:r>
          </a:p>
        </p:txBody>
      </p:sp>
      <p:sp>
        <p:nvSpPr>
          <p:cNvPr id="32" name="Espace réservé du texte 25">
            <a:extLst>
              <a:ext uri="{FF2B5EF4-FFF2-40B4-BE49-F238E27FC236}">
                <a16:creationId xmlns:a16="http://schemas.microsoft.com/office/drawing/2014/main" id="{F7AA6B3E-2A7F-4C5B-A703-3DA981212918}"/>
              </a:ext>
            </a:extLst>
          </p:cNvPr>
          <p:cNvSpPr>
            <a:spLocks noGrp="1"/>
          </p:cNvSpPr>
          <p:nvPr>
            <p:ph type="body" sz="quarter" idx="16" hasCustomPrompt="1"/>
          </p:nvPr>
        </p:nvSpPr>
        <p:spPr>
          <a:xfrm>
            <a:off x="4356809" y="2666318"/>
            <a:ext cx="3534208" cy="3295650"/>
          </a:xfrm>
        </p:spPr>
        <p:txBody>
          <a:bodyPr rtlCol="0">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rtl="0"/>
            <a:r>
              <a:rPr lang="fr-CA"/>
              <a:t>Cliquer pour ajouter du texte</a:t>
            </a:r>
          </a:p>
        </p:txBody>
      </p:sp>
      <p:sp>
        <p:nvSpPr>
          <p:cNvPr id="33" name="Espace réservé du texte 23">
            <a:extLst>
              <a:ext uri="{FF2B5EF4-FFF2-40B4-BE49-F238E27FC236}">
                <a16:creationId xmlns:a16="http://schemas.microsoft.com/office/drawing/2014/main" id="{1A83EB8D-ED40-4BAC-80EE-11E74BA5D543}"/>
              </a:ext>
            </a:extLst>
          </p:cNvPr>
          <p:cNvSpPr>
            <a:spLocks noGrp="1"/>
          </p:cNvSpPr>
          <p:nvPr>
            <p:ph type="body" sz="quarter" idx="17" hasCustomPrompt="1"/>
          </p:nvPr>
        </p:nvSpPr>
        <p:spPr>
          <a:xfrm>
            <a:off x="8209226" y="2014538"/>
            <a:ext cx="3534208" cy="518874"/>
          </a:xfrm>
        </p:spPr>
        <p:txBody>
          <a:bodyPr rtlCol="0"/>
          <a:lstStyle>
            <a:lvl1pPr>
              <a:buNone/>
              <a:defRPr b="1"/>
            </a:lvl1pPr>
          </a:lstStyle>
          <a:p>
            <a:pPr lvl="0" rtl="0"/>
            <a:r>
              <a:rPr lang="fr-CA"/>
              <a:t>Cliquez pour ajouter un titre</a:t>
            </a:r>
          </a:p>
        </p:txBody>
      </p:sp>
      <p:sp>
        <p:nvSpPr>
          <p:cNvPr id="34" name="Espace réservé du texte 25">
            <a:extLst>
              <a:ext uri="{FF2B5EF4-FFF2-40B4-BE49-F238E27FC236}">
                <a16:creationId xmlns:a16="http://schemas.microsoft.com/office/drawing/2014/main" id="{FAA48909-78A3-4225-8248-6AE681C50EA5}"/>
              </a:ext>
            </a:extLst>
          </p:cNvPr>
          <p:cNvSpPr>
            <a:spLocks noGrp="1"/>
          </p:cNvSpPr>
          <p:nvPr>
            <p:ph type="body" sz="quarter" idx="18" hasCustomPrompt="1"/>
          </p:nvPr>
        </p:nvSpPr>
        <p:spPr>
          <a:xfrm>
            <a:off x="8209226" y="2666318"/>
            <a:ext cx="3534208" cy="3295650"/>
          </a:xfrm>
        </p:spPr>
        <p:txBody>
          <a:bodyPr rtlCol="0">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rtl="0"/>
            <a:r>
              <a:rPr lang="fr-CA"/>
              <a:t>Cliquer pour ajouter du texte</a:t>
            </a:r>
          </a:p>
        </p:txBody>
      </p:sp>
      <p:sp>
        <p:nvSpPr>
          <p:cNvPr id="20" name="Espace réservé de la date 178">
            <a:extLst>
              <a:ext uri="{FF2B5EF4-FFF2-40B4-BE49-F238E27FC236}">
                <a16:creationId xmlns:a16="http://schemas.microsoft.com/office/drawing/2014/main" id="{AB1287EA-2C67-487A-8E0D-2B45F7A503ED}"/>
              </a:ext>
            </a:extLst>
          </p:cNvPr>
          <p:cNvSpPr>
            <a:spLocks noGrp="1"/>
          </p:cNvSpPr>
          <p:nvPr>
            <p:ph type="dt" sz="half" idx="10"/>
          </p:nvPr>
        </p:nvSpPr>
        <p:spPr>
          <a:xfrm>
            <a:off x="838200" y="6356350"/>
            <a:ext cx="2743200"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i="0" u="none" strike="noStrike" kern="1200" cap="all" spc="100" normalizeH="0" noProof="0">
                <a:ln>
                  <a:noFill/>
                </a:ln>
                <a:solidFill>
                  <a:prstClr val="black">
                    <a:tint val="75000"/>
                  </a:prstClr>
                </a:solidFill>
                <a:effectLst/>
                <a:uLnTx/>
                <a:uFillTx/>
                <a:latin typeface="Source Sans Pro"/>
                <a:cs typeface="+mn-cs"/>
              </a:rPr>
              <a:t>01/02/20XX</a:t>
            </a:r>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21" name="Espace réservé du pied de page 179">
            <a:extLst>
              <a:ext uri="{FF2B5EF4-FFF2-40B4-BE49-F238E27FC236}">
                <a16:creationId xmlns:a16="http://schemas.microsoft.com/office/drawing/2014/main" id="{B33A6E73-75FC-4E5B-80C2-C4D6F49ED738}"/>
              </a:ext>
            </a:extLst>
          </p:cNvPr>
          <p:cNvSpPr>
            <a:spLocks noGrp="1"/>
          </p:cNvSpPr>
          <p:nvPr>
            <p:ph type="ftr" sz="quarter" idx="11"/>
          </p:nvPr>
        </p:nvSpPr>
        <p:spPr>
          <a:xfrm>
            <a:off x="4038600" y="6356350"/>
            <a:ext cx="4114800" cy="365125"/>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200" b="1" i="0" u="none" strike="noStrike" kern="1200" cap="all" spc="100" normalizeH="0" noProof="0">
                <a:ln>
                  <a:noFill/>
                </a:ln>
                <a:solidFill>
                  <a:prstClr val="black">
                    <a:tint val="75000"/>
                  </a:prstClr>
                </a:solidFill>
                <a:effectLst/>
                <a:uLnTx/>
                <a:uFillTx/>
                <a:latin typeface="Source Sans Pro"/>
                <a:cs typeface="+mn-cs"/>
              </a:rPr>
              <a:t>TITRE DE LA PRÉSENTATION</a:t>
            </a:r>
          </a:p>
        </p:txBody>
      </p:sp>
      <p:sp>
        <p:nvSpPr>
          <p:cNvPr id="22" name="Espace réservé du numéro de diapositive 180">
            <a:extLst>
              <a:ext uri="{FF2B5EF4-FFF2-40B4-BE49-F238E27FC236}">
                <a16:creationId xmlns:a16="http://schemas.microsoft.com/office/drawing/2014/main" id="{77F3BA23-6B20-4DC1-A930-EC3BC07DD791}"/>
              </a:ext>
            </a:extLst>
          </p:cNvPr>
          <p:cNvSpPr>
            <a:spLocks noGrp="1"/>
          </p:cNvSpPr>
          <p:nvPr>
            <p:ph type="sldNum" sz="quarter" idx="12"/>
          </p:nvPr>
        </p:nvSpPr>
        <p:spPr>
          <a:xfrm>
            <a:off x="8610600" y="6356350"/>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fr-CA"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grpSp>
        <p:nvGrpSpPr>
          <p:cNvPr id="35" name="Graphisme 38">
            <a:extLst>
              <a:ext uri="{FF2B5EF4-FFF2-40B4-BE49-F238E27FC236}">
                <a16:creationId xmlns:a16="http://schemas.microsoft.com/office/drawing/2014/main" id="{40939DF5-AC28-4DAD-BBF7-99448C2D5BEB}"/>
              </a:ext>
              <a:ext uri="{C183D7F6-B498-43B3-948B-1728B52AA6E4}">
                <adec:decorative xmlns:adec="http://schemas.microsoft.com/office/drawing/2017/decorative" val="1"/>
              </a:ext>
            </a:extLst>
          </p:cNvPr>
          <p:cNvGrpSpPr/>
          <p:nvPr userDrawn="1"/>
        </p:nvGrpSpPr>
        <p:grpSpPr>
          <a:xfrm>
            <a:off x="5983704" y="400019"/>
            <a:ext cx="1910252" cy="709661"/>
            <a:chOff x="2267504" y="2540250"/>
            <a:chExt cx="1990951" cy="739641"/>
          </a:xfrm>
          <a:solidFill>
            <a:schemeClr val="tx2"/>
          </a:solidFill>
        </p:grpSpPr>
        <p:sp>
          <p:nvSpPr>
            <p:cNvPr id="36" name="Forme libre : Forme 35">
              <a:extLst>
                <a:ext uri="{FF2B5EF4-FFF2-40B4-BE49-F238E27FC236}">
                  <a16:creationId xmlns:a16="http://schemas.microsoft.com/office/drawing/2014/main" id="{EBCF1BD2-77CD-45E1-B77C-6235C19B5442}"/>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7" name="Forme libre : Forme 36">
              <a:extLst>
                <a:ext uri="{FF2B5EF4-FFF2-40B4-BE49-F238E27FC236}">
                  <a16:creationId xmlns:a16="http://schemas.microsoft.com/office/drawing/2014/main" id="{CE22D69D-860B-4567-9CE7-F30E5450A692}"/>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3" name="Forme libre : Forme 2">
            <a:extLst>
              <a:ext uri="{FF2B5EF4-FFF2-40B4-BE49-F238E27FC236}">
                <a16:creationId xmlns:a16="http://schemas.microsoft.com/office/drawing/2014/main" id="{16820B48-F149-4E55-A3C5-C6D97DCB0EBE}"/>
              </a:ext>
              <a:ext uri="{C183D7F6-B498-43B3-948B-1728B52AA6E4}">
                <adec:decorative xmlns:adec="http://schemas.microsoft.com/office/drawing/2017/decorative"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975797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écapitulatif">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BD2CDCAF-CD85-4662-A592-845D42A43C22}"/>
              </a:ext>
              <a:ext uri="{C183D7F6-B498-43B3-948B-1728B52AA6E4}">
                <adec:decorative xmlns:adec="http://schemas.microsoft.com/office/drawing/2017/decorative" val="1"/>
              </a:ext>
            </a:extLst>
          </p:cNvPr>
          <p:cNvGrpSpPr/>
          <p:nvPr userDrawn="1"/>
        </p:nvGrpSpPr>
        <p:grpSpPr>
          <a:xfrm>
            <a:off x="0" y="2"/>
            <a:ext cx="2232252" cy="2361890"/>
            <a:chOff x="0" y="2"/>
            <a:chExt cx="2232252" cy="2361890"/>
          </a:xfrm>
        </p:grpSpPr>
        <p:sp>
          <p:nvSpPr>
            <p:cNvPr id="3" name="Forme libre : Forme 2">
              <a:extLst>
                <a:ext uri="{FF2B5EF4-FFF2-40B4-BE49-F238E27FC236}">
                  <a16:creationId xmlns:a16="http://schemas.microsoft.com/office/drawing/2014/main" id="{EFCE107D-488B-4994-BA9A-564E5774802E}"/>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FF80BD"/>
                </a:solidFill>
                <a:effectLst/>
                <a:uLnTx/>
                <a:uFillTx/>
                <a:latin typeface="Source Sans Pro"/>
                <a:ea typeface="+mn-ea"/>
                <a:cs typeface="+mn-cs"/>
              </a:endParaRPr>
            </a:p>
          </p:txBody>
        </p:sp>
        <p:sp>
          <p:nvSpPr>
            <p:cNvPr id="8" name="Forme libre : Forme 7">
              <a:extLst>
                <a:ext uri="{FF2B5EF4-FFF2-40B4-BE49-F238E27FC236}">
                  <a16:creationId xmlns:a16="http://schemas.microsoft.com/office/drawing/2014/main" id="{4CE23D58-D8BD-47F1-8A08-1545434EDDA0}"/>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FF80BD"/>
                </a:solidFill>
                <a:effectLst/>
                <a:uLnTx/>
                <a:uFillTx/>
                <a:latin typeface="Source Sans Pro"/>
                <a:ea typeface="+mn-ea"/>
                <a:cs typeface="+mn-cs"/>
              </a:endParaRPr>
            </a:p>
          </p:txBody>
        </p:sp>
        <p:sp>
          <p:nvSpPr>
            <p:cNvPr id="5" name="Forme libre : Forme 4">
              <a:extLst>
                <a:ext uri="{FF2B5EF4-FFF2-40B4-BE49-F238E27FC236}">
                  <a16:creationId xmlns:a16="http://schemas.microsoft.com/office/drawing/2014/main" id="{406603D7-A9AD-4936-90DC-D8A2A1F2D261}"/>
                </a:ext>
                <a:ext uri="{C183D7F6-B498-43B3-948B-1728B52AA6E4}">
                  <adec:decorative xmlns:adec="http://schemas.microsoft.com/office/drawing/2017/decorative"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 name="Forme libre : Forme 5">
              <a:extLst>
                <a:ext uri="{FF2B5EF4-FFF2-40B4-BE49-F238E27FC236}">
                  <a16:creationId xmlns:a16="http://schemas.microsoft.com/office/drawing/2014/main" id="{E9DA8193-AE04-4173-B7BB-C770C79E6340}"/>
                </a:ext>
                <a:ext uri="{C183D7F6-B498-43B3-948B-1728B52AA6E4}">
                  <adec:decorative xmlns:adec="http://schemas.microsoft.com/office/drawing/2017/decorative"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4" name="Titre 1">
            <a:extLst>
              <a:ext uri="{FF2B5EF4-FFF2-40B4-BE49-F238E27FC236}">
                <a16:creationId xmlns:a16="http://schemas.microsoft.com/office/drawing/2014/main" id="{EA2796DC-5724-4DF5-8195-1FABE6D85544}"/>
              </a:ext>
            </a:extLst>
          </p:cNvPr>
          <p:cNvSpPr>
            <a:spLocks noGrp="1"/>
          </p:cNvSpPr>
          <p:nvPr>
            <p:ph type="title"/>
          </p:nvPr>
        </p:nvSpPr>
        <p:spPr>
          <a:xfrm>
            <a:off x="2232251" y="633046"/>
            <a:ext cx="3863749" cy="1314996"/>
          </a:xfrm>
        </p:spPr>
        <p:txBody>
          <a:bodyPr rtlCol="0" anchor="b"/>
          <a:lstStyle/>
          <a:p>
            <a:pPr rtl="0"/>
            <a:r>
              <a:rPr lang="fr-FR"/>
              <a:t>Modifiez le style du titre</a:t>
            </a:r>
            <a:endParaRPr lang="fr-CA" dirty="0"/>
          </a:p>
        </p:txBody>
      </p:sp>
      <p:sp>
        <p:nvSpPr>
          <p:cNvPr id="7" name="Espace réservé du contenu 2">
            <a:extLst>
              <a:ext uri="{FF2B5EF4-FFF2-40B4-BE49-F238E27FC236}">
                <a16:creationId xmlns:a16="http://schemas.microsoft.com/office/drawing/2014/main" id="{0B187FF7-DB6C-4C1A-9548-14E8A3C25529}"/>
              </a:ext>
            </a:extLst>
          </p:cNvPr>
          <p:cNvSpPr>
            <a:spLocks noGrp="1"/>
          </p:cNvSpPr>
          <p:nvPr>
            <p:ph idx="1" hasCustomPrompt="1"/>
          </p:nvPr>
        </p:nvSpPr>
        <p:spPr>
          <a:xfrm>
            <a:off x="2232251" y="2125737"/>
            <a:ext cx="3863749" cy="4044463"/>
          </a:xfrm>
        </p:spPr>
        <p:txBody>
          <a:bodyPr rtlCol="0">
            <a:normAutofit/>
          </a:bodyPr>
          <a:lstStyle>
            <a:lvl1pPr marL="0" indent="0">
              <a:lnSpc>
                <a:spcPct val="120000"/>
              </a:lnSpc>
              <a:buNone/>
              <a:defRPr sz="1800"/>
            </a:lvl1pPr>
          </a:lstStyle>
          <a:p>
            <a:pPr rtl="0">
              <a:lnSpc>
                <a:spcPct val="130000"/>
              </a:lnSpc>
            </a:pPr>
            <a:r>
              <a:rPr lang="fr-CA"/>
              <a:t>Contenu</a:t>
            </a:r>
          </a:p>
        </p:txBody>
      </p:sp>
      <p:sp>
        <p:nvSpPr>
          <p:cNvPr id="11" name="Espace réservé de la date 178">
            <a:extLst>
              <a:ext uri="{FF2B5EF4-FFF2-40B4-BE49-F238E27FC236}">
                <a16:creationId xmlns:a16="http://schemas.microsoft.com/office/drawing/2014/main" id="{B7A60214-A813-4C22-B24B-04F723FF4DEA}"/>
              </a:ext>
            </a:extLst>
          </p:cNvPr>
          <p:cNvSpPr>
            <a:spLocks noGrp="1"/>
          </p:cNvSpPr>
          <p:nvPr>
            <p:ph type="dt" sz="half" idx="10"/>
          </p:nvPr>
        </p:nvSpPr>
        <p:spPr>
          <a:xfrm>
            <a:off x="838200" y="6356350"/>
            <a:ext cx="2743200"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i="0" u="none" strike="noStrike" kern="1200" cap="all" spc="100" normalizeH="0" noProof="0">
                <a:ln>
                  <a:noFill/>
                </a:ln>
                <a:solidFill>
                  <a:prstClr val="black">
                    <a:tint val="75000"/>
                  </a:prstClr>
                </a:solidFill>
                <a:effectLst/>
                <a:uLnTx/>
                <a:uFillTx/>
                <a:latin typeface="Source Sans Pro"/>
                <a:cs typeface="+mn-cs"/>
              </a:rPr>
              <a:t>01/02/20XX</a:t>
            </a:r>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28" name="Espace réservé d’image 27">
            <a:extLst>
              <a:ext uri="{FF2B5EF4-FFF2-40B4-BE49-F238E27FC236}">
                <a16:creationId xmlns:a16="http://schemas.microsoft.com/office/drawing/2014/main" id="{659DC90E-7284-4051-85CA-D8C21417DF7F}"/>
              </a:ext>
            </a:extLst>
          </p:cNvPr>
          <p:cNvSpPr>
            <a:spLocks noGrp="1"/>
          </p:cNvSpPr>
          <p:nvPr>
            <p:ph type="pic" sz="quarter" idx="14"/>
          </p:nvPr>
        </p:nvSpPr>
        <p:spPr>
          <a:xfrm>
            <a:off x="6423487" y="929609"/>
            <a:ext cx="2518114" cy="2518114"/>
          </a:xfrm>
          <a:custGeom>
            <a:avLst/>
            <a:gdLst>
              <a:gd name="connsiteX0" fmla="*/ 1259057 w 2518114"/>
              <a:gd name="connsiteY0" fmla="*/ 0 h 2518114"/>
              <a:gd name="connsiteX1" fmla="*/ 2518114 w 2518114"/>
              <a:gd name="connsiteY1" fmla="*/ 1259057 h 2518114"/>
              <a:gd name="connsiteX2" fmla="*/ 1259057 w 2518114"/>
              <a:gd name="connsiteY2" fmla="*/ 2518114 h 2518114"/>
              <a:gd name="connsiteX3" fmla="*/ 0 w 2518114"/>
              <a:gd name="connsiteY3" fmla="*/ 1259057 h 2518114"/>
              <a:gd name="connsiteX4" fmla="*/ 1259057 w 2518114"/>
              <a:gd name="connsiteY4" fmla="*/ 0 h 251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114" h="2518114">
                <a:moveTo>
                  <a:pt x="1259057" y="0"/>
                </a:moveTo>
                <a:cubicBezTo>
                  <a:pt x="1954415" y="0"/>
                  <a:pt x="2518114" y="563699"/>
                  <a:pt x="2518114" y="1259057"/>
                </a:cubicBezTo>
                <a:cubicBezTo>
                  <a:pt x="2518114" y="1954415"/>
                  <a:pt x="1954415" y="2518114"/>
                  <a:pt x="1259057" y="2518114"/>
                </a:cubicBezTo>
                <a:cubicBezTo>
                  <a:pt x="563699" y="2518114"/>
                  <a:pt x="0" y="1954415"/>
                  <a:pt x="0" y="1259057"/>
                </a:cubicBezTo>
                <a:cubicBezTo>
                  <a:pt x="0" y="563699"/>
                  <a:pt x="563699" y="0"/>
                  <a:pt x="1259057" y="0"/>
                </a:cubicBezTo>
                <a:close/>
              </a:path>
            </a:pathLst>
          </a:custGeom>
        </p:spPr>
        <p:txBody>
          <a:bodyPr wrap="square" rtlCol="0">
            <a:noAutofit/>
          </a:bodyPr>
          <a:lstStyle/>
          <a:p>
            <a:pPr rtl="0"/>
            <a:r>
              <a:rPr lang="fr-FR"/>
              <a:t>Cliquez sur l'icône pour ajouter une image</a:t>
            </a:r>
            <a:endParaRPr lang="fr-CA" dirty="0"/>
          </a:p>
        </p:txBody>
      </p:sp>
      <p:sp>
        <p:nvSpPr>
          <p:cNvPr id="25" name="Espace réservé d’image 24">
            <a:extLst>
              <a:ext uri="{FF2B5EF4-FFF2-40B4-BE49-F238E27FC236}">
                <a16:creationId xmlns:a16="http://schemas.microsoft.com/office/drawing/2014/main" id="{D399D5A9-622F-4A19-AC14-CE115C15E60E}"/>
              </a:ext>
            </a:extLst>
          </p:cNvPr>
          <p:cNvSpPr>
            <a:spLocks noGrp="1"/>
          </p:cNvSpPr>
          <p:nvPr>
            <p:ph type="pic" sz="quarter" idx="13"/>
          </p:nvPr>
        </p:nvSpPr>
        <p:spPr>
          <a:xfrm>
            <a:off x="9090426" y="86636"/>
            <a:ext cx="2952748" cy="2952748"/>
          </a:xfrm>
          <a:custGeom>
            <a:avLst/>
            <a:gdLst>
              <a:gd name="connsiteX0" fmla="*/ 1476374 w 2952748"/>
              <a:gd name="connsiteY0" fmla="*/ 0 h 2952748"/>
              <a:gd name="connsiteX1" fmla="*/ 2952748 w 2952748"/>
              <a:gd name="connsiteY1" fmla="*/ 1476374 h 2952748"/>
              <a:gd name="connsiteX2" fmla="*/ 1476374 w 2952748"/>
              <a:gd name="connsiteY2" fmla="*/ 2952748 h 2952748"/>
              <a:gd name="connsiteX3" fmla="*/ 0 w 2952748"/>
              <a:gd name="connsiteY3" fmla="*/ 1476374 h 2952748"/>
              <a:gd name="connsiteX4" fmla="*/ 1476374 w 2952748"/>
              <a:gd name="connsiteY4" fmla="*/ 0 h 295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48" h="2952748">
                <a:moveTo>
                  <a:pt x="1476374" y="0"/>
                </a:moveTo>
                <a:cubicBezTo>
                  <a:pt x="2291753" y="0"/>
                  <a:pt x="2952748" y="660995"/>
                  <a:pt x="2952748" y="1476374"/>
                </a:cubicBezTo>
                <a:cubicBezTo>
                  <a:pt x="2952748" y="2291753"/>
                  <a:pt x="2291753" y="2952748"/>
                  <a:pt x="1476374" y="2952748"/>
                </a:cubicBezTo>
                <a:cubicBezTo>
                  <a:pt x="660995" y="2952748"/>
                  <a:pt x="0" y="2291753"/>
                  <a:pt x="0" y="1476374"/>
                </a:cubicBezTo>
                <a:cubicBezTo>
                  <a:pt x="0" y="660995"/>
                  <a:pt x="660995" y="0"/>
                  <a:pt x="1476374" y="0"/>
                </a:cubicBezTo>
                <a:close/>
              </a:path>
            </a:pathLst>
          </a:custGeom>
        </p:spPr>
        <p:txBody>
          <a:bodyPr wrap="square" rtlCol="0">
            <a:noAutofit/>
          </a:bodyPr>
          <a:lstStyle/>
          <a:p>
            <a:pPr rtl="0"/>
            <a:r>
              <a:rPr lang="fr-FR"/>
              <a:t>Cliquez sur l'icône pour ajouter une image</a:t>
            </a:r>
            <a:endParaRPr lang="fr-CA" dirty="0"/>
          </a:p>
        </p:txBody>
      </p:sp>
      <p:grpSp>
        <p:nvGrpSpPr>
          <p:cNvPr id="9" name="Groupe 8">
            <a:extLst>
              <a:ext uri="{FF2B5EF4-FFF2-40B4-BE49-F238E27FC236}">
                <a16:creationId xmlns:a16="http://schemas.microsoft.com/office/drawing/2014/main" id="{8DB95C10-057C-4318-8E35-14CA6421DBCA}"/>
              </a:ext>
              <a:ext uri="{C183D7F6-B498-43B3-948B-1728B52AA6E4}">
                <adec:decorative xmlns:adec="http://schemas.microsoft.com/office/drawing/2017/decorative" val="1"/>
              </a:ext>
            </a:extLst>
          </p:cNvPr>
          <p:cNvGrpSpPr/>
          <p:nvPr userDrawn="1"/>
        </p:nvGrpSpPr>
        <p:grpSpPr>
          <a:xfrm>
            <a:off x="10051176" y="4803984"/>
            <a:ext cx="2140824" cy="2054016"/>
            <a:chOff x="10051176" y="4803984"/>
            <a:chExt cx="2140824" cy="2054016"/>
          </a:xfrm>
        </p:grpSpPr>
        <p:sp>
          <p:nvSpPr>
            <p:cNvPr id="12" name="Forme libre : Forme 11">
              <a:extLst>
                <a:ext uri="{FF2B5EF4-FFF2-40B4-BE49-F238E27FC236}">
                  <a16:creationId xmlns:a16="http://schemas.microsoft.com/office/drawing/2014/main" id="{CBE7134B-D795-425D-A988-E8D6CD66E8EF}"/>
                </a:ext>
                <a:ext uri="{C183D7F6-B498-43B3-948B-1728B52AA6E4}">
                  <adec:decorative xmlns:adec="http://schemas.microsoft.com/office/drawing/2017/decorative" val="1"/>
                </a:ext>
              </a:extLst>
            </p:cNvPr>
            <p:cNvSpPr/>
            <p:nvPr userDrawn="1"/>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3" name="Forme libre : Forme 12">
              <a:extLst>
                <a:ext uri="{FF2B5EF4-FFF2-40B4-BE49-F238E27FC236}">
                  <a16:creationId xmlns:a16="http://schemas.microsoft.com/office/drawing/2014/main" id="{243741EC-3B24-4CBF-99F9-F7F4944C0438}"/>
                </a:ext>
                <a:ext uri="{C183D7F6-B498-43B3-948B-1728B52AA6E4}">
                  <adec:decorative xmlns:adec="http://schemas.microsoft.com/office/drawing/2017/decorative" val="1"/>
                </a:ext>
              </a:extLst>
            </p:cNvPr>
            <p:cNvSpPr/>
            <p:nvPr userDrawn="1"/>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32" name="Espace réservé d’image 31">
            <a:extLst>
              <a:ext uri="{FF2B5EF4-FFF2-40B4-BE49-F238E27FC236}">
                <a16:creationId xmlns:a16="http://schemas.microsoft.com/office/drawing/2014/main" id="{A981E0B7-6C4A-4ABD-9E79-2CC68B36BABC}"/>
              </a:ext>
            </a:extLst>
          </p:cNvPr>
          <p:cNvSpPr>
            <a:spLocks noGrp="1"/>
          </p:cNvSpPr>
          <p:nvPr>
            <p:ph type="pic" sz="quarter" idx="15"/>
          </p:nvPr>
        </p:nvSpPr>
        <p:spPr>
          <a:xfrm>
            <a:off x="7682545" y="3175909"/>
            <a:ext cx="3454390" cy="3454390"/>
          </a:xfrm>
          <a:custGeom>
            <a:avLst/>
            <a:gdLst>
              <a:gd name="connsiteX0" fmla="*/ 1727195 w 3454390"/>
              <a:gd name="connsiteY0" fmla="*/ 0 h 3454390"/>
              <a:gd name="connsiteX1" fmla="*/ 3454390 w 3454390"/>
              <a:gd name="connsiteY1" fmla="*/ 1727195 h 3454390"/>
              <a:gd name="connsiteX2" fmla="*/ 1727195 w 3454390"/>
              <a:gd name="connsiteY2" fmla="*/ 3454390 h 3454390"/>
              <a:gd name="connsiteX3" fmla="*/ 0 w 3454390"/>
              <a:gd name="connsiteY3" fmla="*/ 1727195 h 3454390"/>
              <a:gd name="connsiteX4" fmla="*/ 1727195 w 3454390"/>
              <a:gd name="connsiteY4" fmla="*/ 0 h 345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390" h="3454390">
                <a:moveTo>
                  <a:pt x="1727195" y="0"/>
                </a:moveTo>
                <a:cubicBezTo>
                  <a:pt x="2681098" y="0"/>
                  <a:pt x="3454390" y="773292"/>
                  <a:pt x="3454390" y="1727195"/>
                </a:cubicBezTo>
                <a:cubicBezTo>
                  <a:pt x="3454390" y="2681098"/>
                  <a:pt x="2681098" y="3454390"/>
                  <a:pt x="1727195" y="3454390"/>
                </a:cubicBezTo>
                <a:cubicBezTo>
                  <a:pt x="773292" y="3454390"/>
                  <a:pt x="0" y="2681098"/>
                  <a:pt x="0" y="1727195"/>
                </a:cubicBezTo>
                <a:cubicBezTo>
                  <a:pt x="0" y="773292"/>
                  <a:pt x="773292" y="0"/>
                  <a:pt x="1727195" y="0"/>
                </a:cubicBezTo>
                <a:close/>
              </a:path>
            </a:pathLst>
          </a:custGeom>
        </p:spPr>
        <p:txBody>
          <a:bodyPr wrap="square" rtlCol="0">
            <a:noAutofit/>
          </a:bodyPr>
          <a:lstStyle/>
          <a:p>
            <a:pPr rtl="0"/>
            <a:r>
              <a:rPr lang="fr-FR"/>
              <a:t>Cliquez sur l'icône pour ajouter une image</a:t>
            </a:r>
            <a:endParaRPr lang="fr-CA" dirty="0"/>
          </a:p>
        </p:txBody>
      </p:sp>
      <p:sp>
        <p:nvSpPr>
          <p:cNvPr id="21" name="Espace réservé du pied de page 179">
            <a:extLst>
              <a:ext uri="{FF2B5EF4-FFF2-40B4-BE49-F238E27FC236}">
                <a16:creationId xmlns:a16="http://schemas.microsoft.com/office/drawing/2014/main" id="{4E9FB417-D03A-4615-A2E4-F1D3EF9782A4}"/>
              </a:ext>
            </a:extLst>
          </p:cNvPr>
          <p:cNvSpPr>
            <a:spLocks noGrp="1"/>
          </p:cNvSpPr>
          <p:nvPr>
            <p:ph type="ftr" sz="quarter" idx="11"/>
          </p:nvPr>
        </p:nvSpPr>
        <p:spPr>
          <a:xfrm>
            <a:off x="4038600" y="6356350"/>
            <a:ext cx="4114800" cy="365125"/>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200" b="1" i="0" u="none" strike="noStrike" kern="1200" cap="all" spc="100" normalizeH="0" noProof="0">
                <a:ln>
                  <a:noFill/>
                </a:ln>
                <a:solidFill>
                  <a:prstClr val="black">
                    <a:tint val="75000"/>
                  </a:prstClr>
                </a:solidFill>
                <a:effectLst/>
                <a:uLnTx/>
                <a:uFillTx/>
                <a:latin typeface="Source Sans Pro"/>
                <a:cs typeface="+mn-cs"/>
              </a:rPr>
              <a:t>TITRE DE LA PRÉSENTATION</a:t>
            </a:r>
          </a:p>
        </p:txBody>
      </p:sp>
      <p:sp>
        <p:nvSpPr>
          <p:cNvPr id="22" name="Espace réservé du numéro de diapositive 180">
            <a:extLst>
              <a:ext uri="{FF2B5EF4-FFF2-40B4-BE49-F238E27FC236}">
                <a16:creationId xmlns:a16="http://schemas.microsoft.com/office/drawing/2014/main" id="{389AD2FD-902A-43AD-8B8C-AABCC05CEF1A}"/>
              </a:ext>
            </a:extLst>
          </p:cNvPr>
          <p:cNvSpPr>
            <a:spLocks noGrp="1"/>
          </p:cNvSpPr>
          <p:nvPr>
            <p:ph type="sldNum" sz="quarter" idx="12"/>
          </p:nvPr>
        </p:nvSpPr>
        <p:spPr>
          <a:xfrm>
            <a:off x="8610600" y="6356350"/>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fr-CA"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1492035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ermeture">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78968B4A-D2FD-4982-8334-0183B81B5317}"/>
              </a:ext>
              <a:ext uri="{C183D7F6-B498-43B3-948B-1728B52AA6E4}">
                <adec:decorative xmlns:adec="http://schemas.microsoft.com/office/drawing/2017/decorative" val="1"/>
              </a:ext>
            </a:extLst>
          </p:cNvPr>
          <p:cNvGrpSpPr/>
          <p:nvPr userDrawn="1"/>
        </p:nvGrpSpPr>
        <p:grpSpPr>
          <a:xfrm>
            <a:off x="6835096" y="657544"/>
            <a:ext cx="4843727" cy="5534144"/>
            <a:chOff x="1674895" y="1345036"/>
            <a:chExt cx="5428610" cy="4210939"/>
          </a:xfrm>
        </p:grpSpPr>
        <p:sp>
          <p:nvSpPr>
            <p:cNvPr id="5" name="Rectangle 4">
              <a:extLst>
                <a:ext uri="{FF2B5EF4-FFF2-40B4-BE49-F238E27FC236}">
                  <a16:creationId xmlns:a16="http://schemas.microsoft.com/office/drawing/2014/main" id="{643A288F-C28C-4225-9247-AF58A824B944}"/>
                </a:ext>
              </a:extLst>
            </p:cNvPr>
            <p:cNvSpPr/>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6" name="Rectangle 5">
              <a:extLst>
                <a:ext uri="{FF2B5EF4-FFF2-40B4-BE49-F238E27FC236}">
                  <a16:creationId xmlns:a16="http://schemas.microsoft.com/office/drawing/2014/main" id="{B362DD31-8718-4A1F-966C-96DD1FE1C299}"/>
                </a:ext>
              </a:extLst>
            </p:cNvPr>
            <p:cNvSpPr/>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useBgFill="1">
        <p:nvSpPr>
          <p:cNvPr id="7" name="Rectangle 6">
            <a:extLst>
              <a:ext uri="{FF2B5EF4-FFF2-40B4-BE49-F238E27FC236}">
                <a16:creationId xmlns:a16="http://schemas.microsoft.com/office/drawing/2014/main" id="{014FAF08-7ED8-4FA5-BD29-1D7472D4A37A}"/>
              </a:ext>
              <a:ext uri="{C183D7F6-B498-43B3-948B-1728B52AA6E4}">
                <adec:decorative xmlns:adec="http://schemas.microsoft.com/office/drawing/2017/decorative" val="1"/>
              </a:ext>
            </a:extLst>
          </p:cNvPr>
          <p:cNvSpPr/>
          <p:nvPr userDrawn="1"/>
        </p:nvSpPr>
        <p:spPr>
          <a:xfrm>
            <a:off x="6688435" y="401247"/>
            <a:ext cx="4860256" cy="566987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8" name="Titre 1">
            <a:extLst>
              <a:ext uri="{FF2B5EF4-FFF2-40B4-BE49-F238E27FC236}">
                <a16:creationId xmlns:a16="http://schemas.microsoft.com/office/drawing/2014/main" id="{568ABF40-D991-4FCE-943D-B4F291810CBD}"/>
              </a:ext>
            </a:extLst>
          </p:cNvPr>
          <p:cNvSpPr>
            <a:spLocks noGrp="1"/>
          </p:cNvSpPr>
          <p:nvPr>
            <p:ph type="ctrTitle" hasCustomPrompt="1"/>
          </p:nvPr>
        </p:nvSpPr>
        <p:spPr>
          <a:xfrm>
            <a:off x="7012297" y="786881"/>
            <a:ext cx="4203323" cy="2927350"/>
          </a:xfrm>
        </p:spPr>
        <p:txBody>
          <a:bodyPr rtlCol="0">
            <a:normAutofit/>
          </a:bodyPr>
          <a:lstStyle>
            <a:lvl1pPr algn="ctr">
              <a:defRPr sz="6000" b="1" spc="1500" baseline="0"/>
            </a:lvl1pPr>
          </a:lstStyle>
          <a:p>
            <a:pPr rtl="0"/>
            <a:r>
              <a:rPr lang="fr-CA"/>
              <a:t>CLIQUEZ POUR AJOUTER UN TITRE</a:t>
            </a:r>
          </a:p>
        </p:txBody>
      </p:sp>
      <p:sp>
        <p:nvSpPr>
          <p:cNvPr id="9" name="Sous-titre 2">
            <a:extLst>
              <a:ext uri="{FF2B5EF4-FFF2-40B4-BE49-F238E27FC236}">
                <a16:creationId xmlns:a16="http://schemas.microsoft.com/office/drawing/2014/main" id="{70199C9F-8FAF-4960-9022-506D5D8424DB}"/>
              </a:ext>
            </a:extLst>
          </p:cNvPr>
          <p:cNvSpPr>
            <a:spLocks noGrp="1"/>
          </p:cNvSpPr>
          <p:nvPr>
            <p:ph type="subTitle" idx="1" hasCustomPrompt="1"/>
          </p:nvPr>
        </p:nvSpPr>
        <p:spPr>
          <a:xfrm>
            <a:off x="7012297" y="3970527"/>
            <a:ext cx="4203323" cy="1647919"/>
          </a:xfrm>
        </p:spPr>
        <p:txBody>
          <a:bodyPr rtlCol="0">
            <a:normAutofit/>
          </a:bodyPr>
          <a:lstStyle>
            <a:lvl1pPr marL="0" algn="ctr">
              <a:buNone/>
              <a:defRPr sz="2400" b="0" spc="400" baseline="0"/>
            </a:lvl1pPr>
          </a:lstStyle>
          <a:p>
            <a:pPr rtl="0"/>
            <a:r>
              <a:rPr lang="fr-CA"/>
              <a:t>CLIQUEZ POUR AJOUTER UN SOUS-TITRE</a:t>
            </a:r>
          </a:p>
        </p:txBody>
      </p:sp>
      <p:sp>
        <p:nvSpPr>
          <p:cNvPr id="27" name="Espace réservé d’image 25">
            <a:extLst>
              <a:ext uri="{FF2B5EF4-FFF2-40B4-BE49-F238E27FC236}">
                <a16:creationId xmlns:a16="http://schemas.microsoft.com/office/drawing/2014/main" id="{0AAD2801-C4B6-4F9D-8713-2109D15B120E}"/>
              </a:ext>
            </a:extLst>
          </p:cNvPr>
          <p:cNvSpPr>
            <a:spLocks noGrp="1"/>
          </p:cNvSpPr>
          <p:nvPr>
            <p:ph type="pic" sz="quarter" idx="13" hasCustomPrompt="1"/>
          </p:nvPr>
        </p:nvSpPr>
        <p:spPr>
          <a:xfrm>
            <a:off x="1292225" y="1149350"/>
            <a:ext cx="4792663" cy="4227513"/>
          </a:xfrm>
        </p:spPr>
        <p:txBody>
          <a:bodyPr rtlCol="0"/>
          <a:lstStyle>
            <a:lvl1pPr>
              <a:buNone/>
              <a:defRPr/>
            </a:lvl1pPr>
          </a:lstStyle>
          <a:p>
            <a:pPr rtl="0"/>
            <a:r>
              <a:rPr lang="fr-CA"/>
              <a:t>Cliquez pour ajouter une photo</a:t>
            </a:r>
          </a:p>
        </p:txBody>
      </p:sp>
      <p:grpSp>
        <p:nvGrpSpPr>
          <p:cNvPr id="18" name="Graphisme 185">
            <a:extLst>
              <a:ext uri="{FF2B5EF4-FFF2-40B4-BE49-F238E27FC236}">
                <a16:creationId xmlns:a16="http://schemas.microsoft.com/office/drawing/2014/main" id="{93CF5D64-69BB-4E77-ADC8-7D645E7AA4F1}"/>
              </a:ext>
              <a:ext uri="{C183D7F6-B498-43B3-948B-1728B52AA6E4}">
                <adec:decorative xmlns:adec="http://schemas.microsoft.com/office/drawing/2017/decorative" val="1"/>
              </a:ext>
            </a:extLst>
          </p:cNvPr>
          <p:cNvGrpSpPr/>
          <p:nvPr userDrawn="1"/>
        </p:nvGrpSpPr>
        <p:grpSpPr>
          <a:xfrm>
            <a:off x="3220677" y="5565632"/>
            <a:ext cx="1054467" cy="469689"/>
            <a:chOff x="9841624" y="4115729"/>
            <a:chExt cx="602170" cy="268223"/>
          </a:xfrm>
          <a:solidFill>
            <a:schemeClr val="tx1"/>
          </a:solidFill>
        </p:grpSpPr>
        <p:sp>
          <p:nvSpPr>
            <p:cNvPr id="19" name="Forme libre : Forme 18">
              <a:extLst>
                <a:ext uri="{FF2B5EF4-FFF2-40B4-BE49-F238E27FC236}">
                  <a16:creationId xmlns:a16="http://schemas.microsoft.com/office/drawing/2014/main" id="{019D8F1E-2249-41BC-B8BD-4C8F7824B1B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 name="Forme libre : Forme 19">
              <a:extLst>
                <a:ext uri="{FF2B5EF4-FFF2-40B4-BE49-F238E27FC236}">
                  <a16:creationId xmlns:a16="http://schemas.microsoft.com/office/drawing/2014/main" id="{0834381D-9229-4B35-A551-0A2EBC5395D4}"/>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 name="Forme libre : Forme 20">
              <a:extLst>
                <a:ext uri="{FF2B5EF4-FFF2-40B4-BE49-F238E27FC236}">
                  <a16:creationId xmlns:a16="http://schemas.microsoft.com/office/drawing/2014/main" id="{D9AAD997-2ABB-43CB-81B3-6508602D44B7}"/>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 name="Forme libre : Forme 21">
              <a:extLst>
                <a:ext uri="{FF2B5EF4-FFF2-40B4-BE49-F238E27FC236}">
                  <a16:creationId xmlns:a16="http://schemas.microsoft.com/office/drawing/2014/main" id="{D77AF2C8-42E5-4E03-B110-57855A3EA4A0}"/>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 name="Forme libre : Forme 22">
              <a:extLst>
                <a:ext uri="{FF2B5EF4-FFF2-40B4-BE49-F238E27FC236}">
                  <a16:creationId xmlns:a16="http://schemas.microsoft.com/office/drawing/2014/main" id="{0A98E12C-BD74-4556-8CE5-24BDB9B92957}"/>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16" name="Espace réservé de la date 8">
            <a:extLst>
              <a:ext uri="{FF2B5EF4-FFF2-40B4-BE49-F238E27FC236}">
                <a16:creationId xmlns:a16="http://schemas.microsoft.com/office/drawing/2014/main" id="{19544747-A258-414B-A18E-FE0D00F027A1}"/>
              </a:ext>
            </a:extLst>
          </p:cNvPr>
          <p:cNvSpPr>
            <a:spLocks noGrp="1"/>
          </p:cNvSpPr>
          <p:nvPr>
            <p:ph type="dt" sz="half" idx="10"/>
          </p:nvPr>
        </p:nvSpPr>
        <p:spPr>
          <a:xfrm>
            <a:off x="838200" y="6356350"/>
            <a:ext cx="2743200"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i="0" u="none" strike="noStrike" kern="1200" cap="all" spc="100" normalizeH="0" noProof="0">
                <a:ln>
                  <a:noFill/>
                </a:ln>
                <a:solidFill>
                  <a:prstClr val="black">
                    <a:tint val="75000"/>
                  </a:prstClr>
                </a:solidFill>
                <a:effectLst/>
                <a:uLnTx/>
                <a:uFillTx/>
                <a:latin typeface="Source Sans Pro"/>
                <a:cs typeface="+mn-cs"/>
              </a:rPr>
              <a:t>01/02/20XX</a:t>
            </a:r>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17" name="Espace réservé du pied de page 9">
            <a:extLst>
              <a:ext uri="{FF2B5EF4-FFF2-40B4-BE49-F238E27FC236}">
                <a16:creationId xmlns:a16="http://schemas.microsoft.com/office/drawing/2014/main" id="{80C9B95E-5D5F-4B79-BBC6-AA8023F361C8}"/>
              </a:ext>
            </a:extLst>
          </p:cNvPr>
          <p:cNvSpPr>
            <a:spLocks noGrp="1"/>
          </p:cNvSpPr>
          <p:nvPr>
            <p:ph type="ftr" sz="quarter" idx="11"/>
          </p:nvPr>
        </p:nvSpPr>
        <p:spPr>
          <a:xfrm>
            <a:off x="4038600" y="6356350"/>
            <a:ext cx="4114800" cy="365125"/>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200" b="1" i="0" u="none" strike="noStrike" kern="1200" cap="all" spc="100" normalizeH="0" noProof="0">
                <a:ln>
                  <a:noFill/>
                </a:ln>
                <a:solidFill>
                  <a:prstClr val="black">
                    <a:tint val="75000"/>
                  </a:prstClr>
                </a:solidFill>
                <a:effectLst/>
                <a:uLnTx/>
                <a:uFillTx/>
                <a:latin typeface="Source Sans Pro"/>
                <a:cs typeface="+mn-cs"/>
              </a:rPr>
              <a:t>TITRE DE LA PRÉSENTATION</a:t>
            </a:r>
          </a:p>
        </p:txBody>
      </p:sp>
      <p:sp>
        <p:nvSpPr>
          <p:cNvPr id="24" name="Espace réservé du numéro de diapositive 10">
            <a:extLst>
              <a:ext uri="{FF2B5EF4-FFF2-40B4-BE49-F238E27FC236}">
                <a16:creationId xmlns:a16="http://schemas.microsoft.com/office/drawing/2014/main" id="{B5FBBF51-B6B9-4243-98A9-DDFADA05411D}"/>
              </a:ext>
            </a:extLst>
          </p:cNvPr>
          <p:cNvSpPr>
            <a:spLocks noGrp="1"/>
          </p:cNvSpPr>
          <p:nvPr>
            <p:ph type="sldNum" sz="quarter" idx="12"/>
          </p:nvPr>
        </p:nvSpPr>
        <p:spPr>
          <a:xfrm>
            <a:off x="8610600" y="6356350"/>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3450C42-9A0B-4425-92C2-70FCF7C45734}" type="slidenum">
              <a:rPr kumimoji="0" lang="fr-CA"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grpSp>
        <p:nvGrpSpPr>
          <p:cNvPr id="29" name="Groupe 28">
            <a:extLst>
              <a:ext uri="{FF2B5EF4-FFF2-40B4-BE49-F238E27FC236}">
                <a16:creationId xmlns:a16="http://schemas.microsoft.com/office/drawing/2014/main" id="{1999C8F0-23CF-43DE-A39C-94B126C6EF63}"/>
              </a:ext>
              <a:ext uri="{C183D7F6-B498-43B3-948B-1728B52AA6E4}">
                <adec:decorative xmlns:adec="http://schemas.microsoft.com/office/drawing/2017/decorative" val="1"/>
              </a:ext>
            </a:extLst>
          </p:cNvPr>
          <p:cNvGrpSpPr/>
          <p:nvPr userDrawn="1"/>
        </p:nvGrpSpPr>
        <p:grpSpPr>
          <a:xfrm>
            <a:off x="0" y="431836"/>
            <a:ext cx="1861854" cy="717514"/>
            <a:chOff x="0" y="1580033"/>
            <a:chExt cx="1861854" cy="717514"/>
          </a:xfrm>
        </p:grpSpPr>
        <p:sp>
          <p:nvSpPr>
            <p:cNvPr id="30" name="Forme libre : Forme 29">
              <a:extLst>
                <a:ext uri="{FF2B5EF4-FFF2-40B4-BE49-F238E27FC236}">
                  <a16:creationId xmlns:a16="http://schemas.microsoft.com/office/drawing/2014/main" id="{1F9B7492-8A54-4020-83A1-E2AEE5724245}"/>
                </a:ext>
                <a:ext uri="{C183D7F6-B498-43B3-948B-1728B52AA6E4}">
                  <adec:decorative xmlns:adec="http://schemas.microsoft.com/office/drawing/2017/decorative" val="1"/>
                </a:ext>
              </a:extLst>
            </p:cNvPr>
            <p:cNvSpPr/>
            <p:nvPr userDrawn="1"/>
          </p:nvSpPr>
          <p:spPr>
            <a:xfrm>
              <a:off x="0" y="158003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 name="Forme libre : Forme 30">
              <a:extLst>
                <a:ext uri="{FF2B5EF4-FFF2-40B4-BE49-F238E27FC236}">
                  <a16:creationId xmlns:a16="http://schemas.microsoft.com/office/drawing/2014/main" id="{39DA5407-EA48-4921-BA3C-71E94101C72C}"/>
                </a:ext>
                <a:ext uri="{C183D7F6-B498-43B3-948B-1728B52AA6E4}">
                  <adec:decorative xmlns:adec="http://schemas.microsoft.com/office/drawing/2017/decorative" val="1"/>
                </a:ext>
              </a:extLst>
            </p:cNvPr>
            <p:cNvSpPr/>
            <p:nvPr userDrawn="1"/>
          </p:nvSpPr>
          <p:spPr>
            <a:xfrm>
              <a:off x="0" y="201976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35" name="Groupe 34">
            <a:extLst>
              <a:ext uri="{FF2B5EF4-FFF2-40B4-BE49-F238E27FC236}">
                <a16:creationId xmlns:a16="http://schemas.microsoft.com/office/drawing/2014/main" id="{0AC95BD4-4EFC-45C6-B985-229FD300B1ED}"/>
              </a:ext>
              <a:ext uri="{C183D7F6-B498-43B3-948B-1728B52AA6E4}">
                <adec:decorative xmlns:adec="http://schemas.microsoft.com/office/drawing/2017/decorative" val="1"/>
              </a:ext>
            </a:extLst>
          </p:cNvPr>
          <p:cNvGrpSpPr/>
          <p:nvPr userDrawn="1"/>
        </p:nvGrpSpPr>
        <p:grpSpPr>
          <a:xfrm>
            <a:off x="6519255" y="3650586"/>
            <a:ext cx="319941" cy="319941"/>
            <a:chOff x="1126512" y="4357092"/>
            <a:chExt cx="319941" cy="319941"/>
          </a:xfrm>
        </p:grpSpPr>
        <p:sp>
          <p:nvSpPr>
            <p:cNvPr id="36" name="Ovale 35">
              <a:extLst>
                <a:ext uri="{FF2B5EF4-FFF2-40B4-BE49-F238E27FC236}">
                  <a16:creationId xmlns:a16="http://schemas.microsoft.com/office/drawing/2014/main" id="{A4784AD1-E3D1-4566-9041-95AAA1DA8101}"/>
                </a:ext>
                <a:ext uri="{C183D7F6-B498-43B3-948B-1728B52AA6E4}">
                  <adec:decorative xmlns:adec="http://schemas.microsoft.com/office/drawing/2017/decorative" val="1"/>
                </a:ext>
              </a:extLst>
            </p:cNvPr>
            <p:cNvSpPr/>
            <p:nvPr userDrawn="1"/>
          </p:nvSpPr>
          <p:spPr>
            <a:xfrm>
              <a:off x="1126512" y="4357092"/>
              <a:ext cx="319941" cy="31994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37" name="Ovale 36">
              <a:extLst>
                <a:ext uri="{FF2B5EF4-FFF2-40B4-BE49-F238E27FC236}">
                  <a16:creationId xmlns:a16="http://schemas.microsoft.com/office/drawing/2014/main" id="{0147C571-802C-479F-B289-5F5D178E92EA}"/>
                </a:ext>
                <a:ext uri="{C183D7F6-B498-43B3-948B-1728B52AA6E4}">
                  <adec:decorative xmlns:adec="http://schemas.microsoft.com/office/drawing/2017/decorative" val="1"/>
                </a:ext>
              </a:extLst>
            </p:cNvPr>
            <p:cNvSpPr/>
            <p:nvPr userDrawn="1"/>
          </p:nvSpPr>
          <p:spPr>
            <a:xfrm>
              <a:off x="1126512" y="4357092"/>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Tree>
    <p:extLst>
      <p:ext uri="{BB962C8B-B14F-4D97-AF65-F5344CB8AC3E}">
        <p14:creationId xmlns:p14="http://schemas.microsoft.com/office/powerpoint/2010/main" val="2480015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dre du jour">
    <p:spTree>
      <p:nvGrpSpPr>
        <p:cNvPr id="1" name=""/>
        <p:cNvGrpSpPr/>
        <p:nvPr/>
      </p:nvGrpSpPr>
      <p:grpSpPr>
        <a:xfrm>
          <a:off x="0" y="0"/>
          <a:ext cx="0" cy="0"/>
          <a:chOff x="0" y="0"/>
          <a:chExt cx="0" cy="0"/>
        </a:xfrm>
      </p:grpSpPr>
      <p:sp>
        <p:nvSpPr>
          <p:cNvPr id="260" name="Titre 1">
            <a:extLst>
              <a:ext uri="{FF2B5EF4-FFF2-40B4-BE49-F238E27FC236}">
                <a16:creationId xmlns:a16="http://schemas.microsoft.com/office/drawing/2014/main" id="{BF92C786-F148-4356-BCC8-D4DB6DC80390}"/>
              </a:ext>
            </a:extLst>
          </p:cNvPr>
          <p:cNvSpPr>
            <a:spLocks noGrp="1"/>
          </p:cNvSpPr>
          <p:nvPr>
            <p:ph type="title"/>
          </p:nvPr>
        </p:nvSpPr>
        <p:spPr>
          <a:xfrm>
            <a:off x="5956784" y="396117"/>
            <a:ext cx="5217172" cy="1158857"/>
          </a:xfrm>
        </p:spPr>
        <p:txBody>
          <a:bodyPr rtlCol="0" anchor="b">
            <a:normAutofit/>
          </a:bodyPr>
          <a:lstStyle/>
          <a:p>
            <a:pPr rtl="0"/>
            <a:r>
              <a:rPr lang="fr-FR"/>
              <a:t>Modifiez le style du titre</a:t>
            </a:r>
            <a:endParaRPr lang="fr-CA"/>
          </a:p>
        </p:txBody>
      </p:sp>
      <p:sp>
        <p:nvSpPr>
          <p:cNvPr id="45" name="Espace réservé d’image 2">
            <a:extLst>
              <a:ext uri="{FF2B5EF4-FFF2-40B4-BE49-F238E27FC236}">
                <a16:creationId xmlns:a16="http://schemas.microsoft.com/office/drawing/2014/main" id="{CC8A9357-2526-4109-8861-DCB89A78CA7F}"/>
              </a:ext>
            </a:extLst>
          </p:cNvPr>
          <p:cNvSpPr>
            <a:spLocks noGrp="1"/>
          </p:cNvSpPr>
          <p:nvPr>
            <p:ph type="pic" sz="quarter" idx="13" hasCustomPrompt="1"/>
          </p:nvPr>
        </p:nvSpPr>
        <p:spPr>
          <a:xfrm>
            <a:off x="1526293" y="1554582"/>
            <a:ext cx="3555043" cy="3217333"/>
          </a:xfrm>
        </p:spPr>
        <p:txBody>
          <a:bodyPr rtlCol="0"/>
          <a:lstStyle>
            <a:lvl1pPr>
              <a:buFontTx/>
              <a:buNone/>
              <a:defRPr/>
            </a:lvl1pPr>
          </a:lstStyle>
          <a:p>
            <a:pPr rtl="0"/>
            <a:r>
              <a:rPr lang="fr-CA"/>
              <a:t>Cliquez pour ajouter une photo</a:t>
            </a:r>
          </a:p>
        </p:txBody>
      </p:sp>
      <p:sp>
        <p:nvSpPr>
          <p:cNvPr id="298" name="Espace réservé du contenu 2">
            <a:extLst>
              <a:ext uri="{FF2B5EF4-FFF2-40B4-BE49-F238E27FC236}">
                <a16:creationId xmlns:a16="http://schemas.microsoft.com/office/drawing/2014/main" id="{F0A93A7F-1937-4643-B9E7-342A8CB87BBB}"/>
              </a:ext>
            </a:extLst>
          </p:cNvPr>
          <p:cNvSpPr>
            <a:spLocks noGrp="1"/>
          </p:cNvSpPr>
          <p:nvPr>
            <p:ph idx="1" hasCustomPrompt="1"/>
          </p:nvPr>
        </p:nvSpPr>
        <p:spPr>
          <a:xfrm>
            <a:off x="5956783" y="1747592"/>
            <a:ext cx="5217173" cy="4351338"/>
          </a:xfrm>
        </p:spPr>
        <p:txBody>
          <a:bodyPr rtlCol="0">
            <a:normAutofit/>
          </a:bodyPr>
          <a:lstStyle>
            <a:lvl1pPr>
              <a:buFontTx/>
              <a:buNone/>
              <a:defRPr sz="2400"/>
            </a:lvl1pPr>
          </a:lstStyle>
          <a:p>
            <a:pPr rtl="0">
              <a:lnSpc>
                <a:spcPct val="130000"/>
              </a:lnSpc>
            </a:pPr>
            <a:r>
              <a:rPr lang="fr-CA"/>
              <a:t>Cliquer pour ajouter du texte</a:t>
            </a:r>
          </a:p>
        </p:txBody>
      </p:sp>
      <p:grpSp>
        <p:nvGrpSpPr>
          <p:cNvPr id="3" name="Groupe 2">
            <a:extLst>
              <a:ext uri="{FF2B5EF4-FFF2-40B4-BE49-F238E27FC236}">
                <a16:creationId xmlns:a16="http://schemas.microsoft.com/office/drawing/2014/main" id="{B5082B2A-0AFE-456C-9506-A5DAF807FFE7}"/>
              </a:ext>
              <a:ext uri="{C183D7F6-B498-43B3-948B-1728B52AA6E4}">
                <adec:decorative xmlns:adec="http://schemas.microsoft.com/office/drawing/2017/decorative" val="1"/>
              </a:ext>
            </a:extLst>
          </p:cNvPr>
          <p:cNvGrpSpPr/>
          <p:nvPr userDrawn="1"/>
        </p:nvGrpSpPr>
        <p:grpSpPr>
          <a:xfrm>
            <a:off x="739959" y="3491269"/>
            <a:ext cx="365021" cy="365021"/>
            <a:chOff x="739959" y="3491269"/>
            <a:chExt cx="365021" cy="365021"/>
          </a:xfrm>
        </p:grpSpPr>
        <p:sp>
          <p:nvSpPr>
            <p:cNvPr id="267" name="Ovale 266">
              <a:extLst>
                <a:ext uri="{FF2B5EF4-FFF2-40B4-BE49-F238E27FC236}">
                  <a16:creationId xmlns:a16="http://schemas.microsoft.com/office/drawing/2014/main" id="{1D723022-AE16-42E7-AB92-B0D8FA9619B6}"/>
                </a:ext>
                <a:ext uri="{C183D7F6-B498-43B3-948B-1728B52AA6E4}">
                  <adec:decorative xmlns:adec="http://schemas.microsoft.com/office/drawing/2017/decorative" val="1"/>
                </a:ext>
              </a:extLst>
            </p:cNvPr>
            <p:cNvSpPr/>
            <p:nvPr userDrawn="1"/>
          </p:nvSpPr>
          <p:spPr>
            <a:xfrm>
              <a:off x="739959" y="3491269"/>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CA" dirty="0"/>
            </a:p>
          </p:txBody>
        </p:sp>
        <p:sp>
          <p:nvSpPr>
            <p:cNvPr id="268" name="Ovale 267">
              <a:extLst>
                <a:ext uri="{FF2B5EF4-FFF2-40B4-BE49-F238E27FC236}">
                  <a16:creationId xmlns:a16="http://schemas.microsoft.com/office/drawing/2014/main" id="{01A660D0-3253-401B-9F04-DD8E71CC7A7F}"/>
                </a:ext>
                <a:ext uri="{C183D7F6-B498-43B3-948B-1728B52AA6E4}">
                  <adec:decorative xmlns:adec="http://schemas.microsoft.com/office/drawing/2017/decorative" val="1"/>
                </a:ext>
              </a:extLst>
            </p:cNvPr>
            <p:cNvSpPr/>
            <p:nvPr userDrawn="1"/>
          </p:nvSpPr>
          <p:spPr>
            <a:xfrm>
              <a:off x="739959" y="3491269"/>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r-CA" dirty="0"/>
            </a:p>
          </p:txBody>
        </p:sp>
      </p:grpSp>
      <p:grpSp>
        <p:nvGrpSpPr>
          <p:cNvPr id="2" name="Groupe 1">
            <a:extLst>
              <a:ext uri="{FF2B5EF4-FFF2-40B4-BE49-F238E27FC236}">
                <a16:creationId xmlns:a16="http://schemas.microsoft.com/office/drawing/2014/main" id="{7D1E36DE-F754-4C67-AEDB-7A4CD5259E08}"/>
              </a:ext>
              <a:ext uri="{C183D7F6-B498-43B3-948B-1728B52AA6E4}">
                <adec:decorative xmlns:adec="http://schemas.microsoft.com/office/drawing/2017/decorative" val="1"/>
              </a:ext>
            </a:extLst>
          </p:cNvPr>
          <p:cNvGrpSpPr/>
          <p:nvPr userDrawn="1"/>
        </p:nvGrpSpPr>
        <p:grpSpPr>
          <a:xfrm>
            <a:off x="496583" y="550047"/>
            <a:ext cx="1910252" cy="709661"/>
            <a:chOff x="496583" y="795582"/>
            <a:chExt cx="1910252" cy="709661"/>
          </a:xfrm>
        </p:grpSpPr>
        <p:grpSp>
          <p:nvGrpSpPr>
            <p:cNvPr id="261" name="Graphisme 38">
              <a:extLst>
                <a:ext uri="{FF2B5EF4-FFF2-40B4-BE49-F238E27FC236}">
                  <a16:creationId xmlns:a16="http://schemas.microsoft.com/office/drawing/2014/main" id="{A4AD9011-9DCC-4A0F-BA80-27E6D3D5C046}"/>
                </a:ext>
                <a:ext uri="{C183D7F6-B498-43B3-948B-1728B52AA6E4}">
                  <adec:decorative xmlns:adec="http://schemas.microsoft.com/office/drawing/2017/decorative" val="1"/>
                </a:ext>
              </a:extLst>
            </p:cNvPr>
            <p:cNvGrpSpPr/>
            <p:nvPr userDrawn="1"/>
          </p:nvGrpSpPr>
          <p:grpSpPr>
            <a:xfrm>
              <a:off x="496583" y="795582"/>
              <a:ext cx="1910252" cy="709661"/>
              <a:chOff x="2267504" y="2540250"/>
              <a:chExt cx="1990951" cy="739641"/>
            </a:xfrm>
            <a:solidFill>
              <a:schemeClr val="tx1"/>
            </a:solidFill>
          </p:grpSpPr>
          <p:sp>
            <p:nvSpPr>
              <p:cNvPr id="262" name="Forme libre : Forme 261">
                <a:extLst>
                  <a:ext uri="{FF2B5EF4-FFF2-40B4-BE49-F238E27FC236}">
                    <a16:creationId xmlns:a16="http://schemas.microsoft.com/office/drawing/2014/main" id="{A0221D30-DD4B-4E09-850A-CBBAAA4A051C}"/>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rtl="0"/>
                <a:endParaRPr lang="fr-CA" dirty="0"/>
              </a:p>
            </p:txBody>
          </p:sp>
          <p:sp>
            <p:nvSpPr>
              <p:cNvPr id="263" name="Forme libre : Forme 262">
                <a:extLst>
                  <a:ext uri="{FF2B5EF4-FFF2-40B4-BE49-F238E27FC236}">
                    <a16:creationId xmlns:a16="http://schemas.microsoft.com/office/drawing/2014/main" id="{3FDF1E24-BE7D-49F6-A5A0-29D2796918E4}"/>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rtl="0"/>
                <a:endParaRPr lang="fr-CA" dirty="0"/>
              </a:p>
            </p:txBody>
          </p:sp>
        </p:grpSp>
        <p:grpSp>
          <p:nvGrpSpPr>
            <p:cNvPr id="264" name="Graphisme 38">
              <a:extLst>
                <a:ext uri="{FF2B5EF4-FFF2-40B4-BE49-F238E27FC236}">
                  <a16:creationId xmlns:a16="http://schemas.microsoft.com/office/drawing/2014/main" id="{BBB1AE73-7E55-49A4-8496-2B21B9BAB179}"/>
                </a:ext>
                <a:ext uri="{C183D7F6-B498-43B3-948B-1728B52AA6E4}">
                  <adec:decorative xmlns:adec="http://schemas.microsoft.com/office/drawing/2017/decorative" val="1"/>
                </a:ext>
              </a:extLst>
            </p:cNvPr>
            <p:cNvGrpSpPr/>
            <p:nvPr userDrawn="1"/>
          </p:nvGrpSpPr>
          <p:grpSpPr>
            <a:xfrm>
              <a:off x="496583" y="795582"/>
              <a:ext cx="1910252" cy="709661"/>
              <a:chOff x="2267504" y="2540250"/>
              <a:chExt cx="1990951" cy="739641"/>
            </a:xfrm>
            <a:solidFill>
              <a:schemeClr val="tx1">
                <a:alpha val="60000"/>
              </a:schemeClr>
            </a:solidFill>
          </p:grpSpPr>
          <p:sp>
            <p:nvSpPr>
              <p:cNvPr id="265" name="Forme libre : Forme 264">
                <a:extLst>
                  <a:ext uri="{FF2B5EF4-FFF2-40B4-BE49-F238E27FC236}">
                    <a16:creationId xmlns:a16="http://schemas.microsoft.com/office/drawing/2014/main" id="{D8406302-2A06-4B65-834B-079262BAD676}"/>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rtl="0"/>
                <a:endParaRPr lang="fr-CA" dirty="0"/>
              </a:p>
            </p:txBody>
          </p:sp>
          <p:sp>
            <p:nvSpPr>
              <p:cNvPr id="266" name="Forme libre : Forme 265">
                <a:extLst>
                  <a:ext uri="{FF2B5EF4-FFF2-40B4-BE49-F238E27FC236}">
                    <a16:creationId xmlns:a16="http://schemas.microsoft.com/office/drawing/2014/main" id="{8756BB86-0FFE-405F-8023-37552370FB06}"/>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rtl="0"/>
                <a:endParaRPr lang="fr-CA" dirty="0"/>
              </a:p>
            </p:txBody>
          </p:sp>
        </p:grpSp>
      </p:grpSp>
      <p:sp>
        <p:nvSpPr>
          <p:cNvPr id="299" name="Espace réservé de la date 178">
            <a:extLst>
              <a:ext uri="{FF2B5EF4-FFF2-40B4-BE49-F238E27FC236}">
                <a16:creationId xmlns:a16="http://schemas.microsoft.com/office/drawing/2014/main" id="{82E560EB-BE56-4EED-AE06-F6BBC6A77F06}"/>
              </a:ext>
            </a:extLst>
          </p:cNvPr>
          <p:cNvSpPr>
            <a:spLocks noGrp="1"/>
          </p:cNvSpPr>
          <p:nvPr>
            <p:ph type="dt" sz="half" idx="10"/>
          </p:nvPr>
        </p:nvSpPr>
        <p:spPr>
          <a:xfrm>
            <a:off x="838200" y="6356350"/>
            <a:ext cx="2743200" cy="365125"/>
          </a:xfrm>
        </p:spPr>
        <p:txBody>
          <a:bodyPr rtlCol="0"/>
          <a:lstStyle/>
          <a:p>
            <a:pPr rtl="0"/>
            <a:r>
              <a:rPr lang="fr-CA"/>
              <a:t>01/02/20XX</a:t>
            </a:r>
            <a:endParaRPr lang="fr-CA" dirty="0"/>
          </a:p>
        </p:txBody>
      </p:sp>
      <p:sp>
        <p:nvSpPr>
          <p:cNvPr id="300" name="Espace réservé du pied de page 179">
            <a:extLst>
              <a:ext uri="{FF2B5EF4-FFF2-40B4-BE49-F238E27FC236}">
                <a16:creationId xmlns:a16="http://schemas.microsoft.com/office/drawing/2014/main" id="{B8F63808-3D77-44F6-BA39-EBAA7F3A644A}"/>
              </a:ext>
            </a:extLst>
          </p:cNvPr>
          <p:cNvSpPr>
            <a:spLocks noGrp="1"/>
          </p:cNvSpPr>
          <p:nvPr>
            <p:ph type="ftr" sz="quarter" idx="11"/>
          </p:nvPr>
        </p:nvSpPr>
        <p:spPr>
          <a:xfrm>
            <a:off x="4038600" y="6356350"/>
            <a:ext cx="4114800" cy="365125"/>
          </a:xfrm>
        </p:spPr>
        <p:txBody>
          <a:bodyPr rtlCol="0"/>
          <a:lstStyle/>
          <a:p>
            <a:pPr rtl="0"/>
            <a:r>
              <a:rPr lang="fr-CA"/>
              <a:t>TITRE DE LA PRÉSENTATION</a:t>
            </a:r>
          </a:p>
        </p:txBody>
      </p:sp>
      <p:sp>
        <p:nvSpPr>
          <p:cNvPr id="301" name="Espace réservé du numéro de diapositive 180">
            <a:extLst>
              <a:ext uri="{FF2B5EF4-FFF2-40B4-BE49-F238E27FC236}">
                <a16:creationId xmlns:a16="http://schemas.microsoft.com/office/drawing/2014/main" id="{48A1F651-8B76-426E-B2A3-79B5E58870B3}"/>
              </a:ext>
            </a:extLst>
          </p:cNvPr>
          <p:cNvSpPr>
            <a:spLocks noGrp="1"/>
          </p:cNvSpPr>
          <p:nvPr>
            <p:ph type="sldNum" sz="quarter" idx="12"/>
          </p:nvPr>
        </p:nvSpPr>
        <p:spPr>
          <a:xfrm>
            <a:off x="8610600" y="6356350"/>
            <a:ext cx="2743200" cy="365125"/>
          </a:xfrm>
        </p:spPr>
        <p:txBody>
          <a:bodyPr rtlCol="0"/>
          <a:lstStyle/>
          <a:p>
            <a:pPr rtl="0"/>
            <a:fld id="{5EA792F7-1D9E-4C7E-A103-E8EDFDC2691E}" type="slidenum">
              <a:rPr lang="fr-CA" smtClean="0"/>
              <a:t>‹N°›</a:t>
            </a:fld>
            <a:endParaRPr lang="fr-CA" dirty="0"/>
          </a:p>
        </p:txBody>
      </p:sp>
    </p:spTree>
    <p:extLst>
      <p:ext uri="{BB962C8B-B14F-4D97-AF65-F5344CB8AC3E}">
        <p14:creationId xmlns:p14="http://schemas.microsoft.com/office/powerpoint/2010/main" val="4033488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7" name="Titre 1">
            <a:extLst>
              <a:ext uri="{FF2B5EF4-FFF2-40B4-BE49-F238E27FC236}">
                <a16:creationId xmlns:a16="http://schemas.microsoft.com/office/drawing/2014/main" id="{5F21EE69-A1CB-4D3C-A300-F309A781E65B}"/>
              </a:ext>
            </a:extLst>
          </p:cNvPr>
          <p:cNvSpPr>
            <a:spLocks noGrp="1"/>
          </p:cNvSpPr>
          <p:nvPr>
            <p:ph type="title"/>
          </p:nvPr>
        </p:nvSpPr>
        <p:spPr>
          <a:xfrm>
            <a:off x="938907" y="282800"/>
            <a:ext cx="5217172" cy="1288673"/>
          </a:xfrm>
        </p:spPr>
        <p:txBody>
          <a:bodyPr rtlCol="0" anchor="b">
            <a:normAutofit/>
          </a:bodyPr>
          <a:lstStyle/>
          <a:p>
            <a:pPr rtl="0"/>
            <a:r>
              <a:rPr lang="fr-FR"/>
              <a:t>Modifiez le style du titre</a:t>
            </a:r>
            <a:endParaRPr lang="fr-CA" dirty="0"/>
          </a:p>
        </p:txBody>
      </p:sp>
      <p:sp>
        <p:nvSpPr>
          <p:cNvPr id="18" name="Espace réservé du contenu 2">
            <a:extLst>
              <a:ext uri="{FF2B5EF4-FFF2-40B4-BE49-F238E27FC236}">
                <a16:creationId xmlns:a16="http://schemas.microsoft.com/office/drawing/2014/main" id="{04201678-5DBC-491F-AA38-F3DF166C36BE}"/>
              </a:ext>
            </a:extLst>
          </p:cNvPr>
          <p:cNvSpPr>
            <a:spLocks noGrp="1"/>
          </p:cNvSpPr>
          <p:nvPr>
            <p:ph idx="1" hasCustomPrompt="1"/>
          </p:nvPr>
        </p:nvSpPr>
        <p:spPr>
          <a:xfrm>
            <a:off x="938906" y="1715151"/>
            <a:ext cx="5217173" cy="4351338"/>
          </a:xfrm>
        </p:spPr>
        <p:txBody>
          <a:bodyPr rtlCol="0">
            <a:normAutofit/>
          </a:bodyPr>
          <a:lstStyle>
            <a:lvl1pPr marL="0" indent="0">
              <a:lnSpc>
                <a:spcPct val="100000"/>
              </a:lnSpc>
              <a:buFontTx/>
              <a:buNone/>
              <a:defRPr sz="1800"/>
            </a:lvl1pPr>
          </a:lstStyle>
          <a:p>
            <a:pPr rtl="0">
              <a:lnSpc>
                <a:spcPct val="130000"/>
              </a:lnSpc>
            </a:pPr>
            <a:r>
              <a:rPr lang="fr-CA"/>
              <a:t>Cliquer pour ajouter du texte</a:t>
            </a:r>
          </a:p>
        </p:txBody>
      </p:sp>
      <p:sp>
        <p:nvSpPr>
          <p:cNvPr id="368" name="Espace réservé d’image 370">
            <a:extLst>
              <a:ext uri="{FF2B5EF4-FFF2-40B4-BE49-F238E27FC236}">
                <a16:creationId xmlns:a16="http://schemas.microsoft.com/office/drawing/2014/main" id="{669561A4-DF87-4818-9B88-D1EF83F03B98}"/>
              </a:ext>
            </a:extLst>
          </p:cNvPr>
          <p:cNvSpPr>
            <a:spLocks noGrp="1"/>
          </p:cNvSpPr>
          <p:nvPr>
            <p:ph type="pic" sz="quarter" idx="13" hasCustomPrompt="1"/>
          </p:nvPr>
        </p:nvSpPr>
        <p:spPr>
          <a:xfrm>
            <a:off x="7235389" y="322503"/>
            <a:ext cx="4114800" cy="2931037"/>
          </a:xfrm>
        </p:spPr>
        <p:txBody>
          <a:bodyPr rtlCol="0"/>
          <a:lstStyle>
            <a:lvl1pPr>
              <a:buFontTx/>
              <a:buNone/>
              <a:defRPr/>
            </a:lvl1pPr>
          </a:lstStyle>
          <a:p>
            <a:pPr rtl="0"/>
            <a:r>
              <a:rPr lang="fr-CA"/>
              <a:t>Cliquez pour ajouter une photo</a:t>
            </a:r>
          </a:p>
        </p:txBody>
      </p:sp>
      <p:sp>
        <p:nvSpPr>
          <p:cNvPr id="369" name="Espace réservé d’image 372">
            <a:extLst>
              <a:ext uri="{FF2B5EF4-FFF2-40B4-BE49-F238E27FC236}">
                <a16:creationId xmlns:a16="http://schemas.microsoft.com/office/drawing/2014/main" id="{FFEE5DD2-649D-41DC-9898-8730D76FDB98}"/>
              </a:ext>
            </a:extLst>
          </p:cNvPr>
          <p:cNvSpPr>
            <a:spLocks noGrp="1"/>
          </p:cNvSpPr>
          <p:nvPr>
            <p:ph type="pic" sz="quarter" idx="14" hasCustomPrompt="1"/>
          </p:nvPr>
        </p:nvSpPr>
        <p:spPr>
          <a:xfrm>
            <a:off x="7235389" y="3370011"/>
            <a:ext cx="4114799" cy="2931036"/>
          </a:xfrm>
        </p:spPr>
        <p:txBody>
          <a:bodyPr rtlCol="0"/>
          <a:lstStyle>
            <a:lvl1pPr>
              <a:buFontTx/>
              <a:buNone/>
              <a:defRPr/>
            </a:lvl1pPr>
          </a:lstStyle>
          <a:p>
            <a:pPr rtl="0"/>
            <a:r>
              <a:rPr lang="fr-CA"/>
              <a:t>Cliquez pour ajouter une photo</a:t>
            </a:r>
          </a:p>
        </p:txBody>
      </p:sp>
      <p:sp>
        <p:nvSpPr>
          <p:cNvPr id="385" name="Espace réservé de la date 384">
            <a:extLst>
              <a:ext uri="{FF2B5EF4-FFF2-40B4-BE49-F238E27FC236}">
                <a16:creationId xmlns:a16="http://schemas.microsoft.com/office/drawing/2014/main" id="{7B72116B-F388-4C73-BC4A-D8292B5DA7E2}"/>
              </a:ext>
            </a:extLst>
          </p:cNvPr>
          <p:cNvSpPr>
            <a:spLocks noGrp="1"/>
          </p:cNvSpPr>
          <p:nvPr>
            <p:ph type="dt" sz="half" idx="15"/>
          </p:nvPr>
        </p:nvSpPr>
        <p:spPr/>
        <p:txBody>
          <a:bodyPr rtlCol="0"/>
          <a:lstStyle/>
          <a:p>
            <a:pPr rtl="0"/>
            <a:r>
              <a:rPr lang="fr-CA"/>
              <a:t>01/02/20XX</a:t>
            </a:r>
            <a:endParaRPr lang="fr-CA" dirty="0"/>
          </a:p>
        </p:txBody>
      </p:sp>
      <p:sp>
        <p:nvSpPr>
          <p:cNvPr id="386" name="Espace réservé du pied de page 385">
            <a:extLst>
              <a:ext uri="{FF2B5EF4-FFF2-40B4-BE49-F238E27FC236}">
                <a16:creationId xmlns:a16="http://schemas.microsoft.com/office/drawing/2014/main" id="{C072D4A9-194F-4843-B39B-6C34A5D2F221}"/>
              </a:ext>
            </a:extLst>
          </p:cNvPr>
          <p:cNvSpPr>
            <a:spLocks noGrp="1"/>
          </p:cNvSpPr>
          <p:nvPr>
            <p:ph type="ftr" sz="quarter" idx="16"/>
          </p:nvPr>
        </p:nvSpPr>
        <p:spPr/>
        <p:txBody>
          <a:bodyPr rtlCol="0"/>
          <a:lstStyle/>
          <a:p>
            <a:pPr rtl="0"/>
            <a:r>
              <a:rPr lang="fr-CA"/>
              <a:t>TITRE DE LA PRÉSENTATION</a:t>
            </a:r>
          </a:p>
        </p:txBody>
      </p:sp>
      <p:sp>
        <p:nvSpPr>
          <p:cNvPr id="387" name="Espace réservé du numéro de diapositive 386">
            <a:extLst>
              <a:ext uri="{FF2B5EF4-FFF2-40B4-BE49-F238E27FC236}">
                <a16:creationId xmlns:a16="http://schemas.microsoft.com/office/drawing/2014/main" id="{7827E1CE-788E-4245-B60E-D39AFA591483}"/>
              </a:ext>
            </a:extLst>
          </p:cNvPr>
          <p:cNvSpPr>
            <a:spLocks noGrp="1"/>
          </p:cNvSpPr>
          <p:nvPr>
            <p:ph type="sldNum" sz="quarter" idx="17"/>
          </p:nvPr>
        </p:nvSpPr>
        <p:spPr/>
        <p:txBody>
          <a:bodyPr rtlCol="0"/>
          <a:lstStyle/>
          <a:p>
            <a:pPr rtl="0"/>
            <a:fld id="{5EA792F7-1D9E-4C7E-A103-E8EDFDC2691E}" type="slidenum">
              <a:rPr lang="fr-CA" smtClean="0"/>
              <a:t>‹N°›</a:t>
            </a:fld>
            <a:endParaRPr lang="fr-CA" dirty="0"/>
          </a:p>
        </p:txBody>
      </p:sp>
      <p:grpSp>
        <p:nvGrpSpPr>
          <p:cNvPr id="9" name="Graphisme 190">
            <a:extLst>
              <a:ext uri="{FF2B5EF4-FFF2-40B4-BE49-F238E27FC236}">
                <a16:creationId xmlns:a16="http://schemas.microsoft.com/office/drawing/2014/main" id="{06F4FBF1-A331-46A0-BDC5-7CEDEA62EE39}"/>
              </a:ext>
              <a:ext uri="{C183D7F6-B498-43B3-948B-1728B52AA6E4}">
                <adec:decorative xmlns:adec="http://schemas.microsoft.com/office/drawing/2017/decorative" val="1"/>
              </a:ext>
            </a:extLst>
          </p:cNvPr>
          <p:cNvGrpSpPr/>
          <p:nvPr userDrawn="1"/>
        </p:nvGrpSpPr>
        <p:grpSpPr>
          <a:xfrm>
            <a:off x="5756620" y="736826"/>
            <a:ext cx="1598829" cy="531293"/>
            <a:chOff x="2504802" y="1755501"/>
            <a:chExt cx="1598829" cy="531293"/>
          </a:xfrm>
          <a:solidFill>
            <a:schemeClr val="tx1"/>
          </a:solidFill>
        </p:grpSpPr>
        <p:sp>
          <p:nvSpPr>
            <p:cNvPr id="10" name="Forme libre : Forme 9">
              <a:extLst>
                <a:ext uri="{FF2B5EF4-FFF2-40B4-BE49-F238E27FC236}">
                  <a16:creationId xmlns:a16="http://schemas.microsoft.com/office/drawing/2014/main" id="{AE637E45-FDA6-4FDD-96BD-4728E6FEF3C5}"/>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 name="Forme libre : Forme 10">
              <a:extLst>
                <a:ext uri="{FF2B5EF4-FFF2-40B4-BE49-F238E27FC236}">
                  <a16:creationId xmlns:a16="http://schemas.microsoft.com/office/drawing/2014/main" id="{34CE57ED-0E56-4B8D-BFC4-44C434AB2F54}"/>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12" name="Groupe 11">
            <a:extLst>
              <a:ext uri="{FF2B5EF4-FFF2-40B4-BE49-F238E27FC236}">
                <a16:creationId xmlns:a16="http://schemas.microsoft.com/office/drawing/2014/main" id="{D6B131DC-4B42-4E21-8EE4-FCF7D6602B71}"/>
              </a:ext>
              <a:ext uri="{C183D7F6-B498-43B3-948B-1728B52AA6E4}">
                <adec:decorative xmlns:adec="http://schemas.microsoft.com/office/drawing/2017/decorative" val="1"/>
              </a:ext>
            </a:extLst>
          </p:cNvPr>
          <p:cNvGrpSpPr/>
          <p:nvPr userDrawn="1"/>
        </p:nvGrpSpPr>
        <p:grpSpPr>
          <a:xfrm>
            <a:off x="10885765" y="619275"/>
            <a:ext cx="932200" cy="932200"/>
            <a:chOff x="10791258" y="619275"/>
            <a:chExt cx="932200" cy="932200"/>
          </a:xfrm>
        </p:grpSpPr>
        <p:sp>
          <p:nvSpPr>
            <p:cNvPr id="13" name="Graphisme 212">
              <a:extLst>
                <a:ext uri="{FF2B5EF4-FFF2-40B4-BE49-F238E27FC236}">
                  <a16:creationId xmlns:a16="http://schemas.microsoft.com/office/drawing/2014/main" id="{D826499E-185F-4853-8982-212973714079}"/>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4" name="Graphisme 212">
              <a:extLst>
                <a:ext uri="{FF2B5EF4-FFF2-40B4-BE49-F238E27FC236}">
                  <a16:creationId xmlns:a16="http://schemas.microsoft.com/office/drawing/2014/main" id="{4B93A407-DCC0-4287-A189-DAFDA6CE5D81}"/>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grpSp>
      <p:grpSp>
        <p:nvGrpSpPr>
          <p:cNvPr id="15" name="Groupe 14">
            <a:extLst>
              <a:ext uri="{FF2B5EF4-FFF2-40B4-BE49-F238E27FC236}">
                <a16:creationId xmlns:a16="http://schemas.microsoft.com/office/drawing/2014/main" id="{3B628FE6-4C4F-49A8-9B42-67396AB1B101}"/>
              </a:ext>
              <a:ext uri="{C183D7F6-B498-43B3-948B-1728B52AA6E4}">
                <adec:decorative xmlns:adec="http://schemas.microsoft.com/office/drawing/2017/decorative" val="1"/>
              </a:ext>
            </a:extLst>
          </p:cNvPr>
          <p:cNvGrpSpPr/>
          <p:nvPr userDrawn="1"/>
        </p:nvGrpSpPr>
        <p:grpSpPr>
          <a:xfrm>
            <a:off x="10631201" y="4961088"/>
            <a:ext cx="1152011" cy="1152022"/>
            <a:chOff x="10154386" y="4452483"/>
            <a:chExt cx="1443404" cy="1443418"/>
          </a:xfrm>
          <a:solidFill>
            <a:schemeClr val="tx1"/>
          </a:solidFill>
        </p:grpSpPr>
        <p:grpSp>
          <p:nvGrpSpPr>
            <p:cNvPr id="16" name="Graphisme 4">
              <a:extLst>
                <a:ext uri="{FF2B5EF4-FFF2-40B4-BE49-F238E27FC236}">
                  <a16:creationId xmlns:a16="http://schemas.microsoft.com/office/drawing/2014/main" id="{31A752B8-0B61-4973-8AE2-32B13026F5D0}"/>
                </a:ext>
              </a:extLst>
            </p:cNvPr>
            <p:cNvGrpSpPr/>
            <p:nvPr/>
          </p:nvGrpSpPr>
          <p:grpSpPr>
            <a:xfrm>
              <a:off x="10154386" y="4452483"/>
              <a:ext cx="1443404" cy="1443418"/>
              <a:chOff x="5734037" y="3067039"/>
              <a:chExt cx="724483" cy="724489"/>
            </a:xfrm>
            <a:grpFill/>
          </p:grpSpPr>
          <p:sp>
            <p:nvSpPr>
              <p:cNvPr id="189" name="Freeform: Shape 188">
                <a:extLst>
                  <a:ext uri="{FF2B5EF4-FFF2-40B4-BE49-F238E27FC236}">
                    <a16:creationId xmlns:a16="http://schemas.microsoft.com/office/drawing/2014/main" id="{5B0C923D-2B15-4591-91AF-7076EB2D39DF}"/>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0" name="Freeform: Shape 189">
                <a:extLst>
                  <a:ext uri="{FF2B5EF4-FFF2-40B4-BE49-F238E27FC236}">
                    <a16:creationId xmlns:a16="http://schemas.microsoft.com/office/drawing/2014/main" id="{F67576B0-A9FB-4DBF-AAB2-BC4FE937A4D4}"/>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1" name="Freeform: Shape 190">
                <a:extLst>
                  <a:ext uri="{FF2B5EF4-FFF2-40B4-BE49-F238E27FC236}">
                    <a16:creationId xmlns:a16="http://schemas.microsoft.com/office/drawing/2014/main" id="{78EDA74C-F639-4A1A-AF63-97CE1722791F}"/>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2" name="Freeform: Shape 191">
                <a:extLst>
                  <a:ext uri="{FF2B5EF4-FFF2-40B4-BE49-F238E27FC236}">
                    <a16:creationId xmlns:a16="http://schemas.microsoft.com/office/drawing/2014/main" id="{47349CA4-9AF7-4B7C-B97D-32FCC9A753C0}"/>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3" name="Freeform: Shape 192">
                <a:extLst>
                  <a:ext uri="{FF2B5EF4-FFF2-40B4-BE49-F238E27FC236}">
                    <a16:creationId xmlns:a16="http://schemas.microsoft.com/office/drawing/2014/main" id="{DBBF3B76-9FD5-449B-9E6D-B2AE17BCC28F}"/>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4" name="Freeform: Shape 193">
                <a:extLst>
                  <a:ext uri="{FF2B5EF4-FFF2-40B4-BE49-F238E27FC236}">
                    <a16:creationId xmlns:a16="http://schemas.microsoft.com/office/drawing/2014/main" id="{E83A7097-449B-446C-9207-5C00FAB2EE58}"/>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5" name="Freeform: Shape 194">
                <a:extLst>
                  <a:ext uri="{FF2B5EF4-FFF2-40B4-BE49-F238E27FC236}">
                    <a16:creationId xmlns:a16="http://schemas.microsoft.com/office/drawing/2014/main" id="{E8BCF978-C1B0-4C0E-885B-67F829DF35F5}"/>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6" name="Freeform: Shape 195">
                <a:extLst>
                  <a:ext uri="{FF2B5EF4-FFF2-40B4-BE49-F238E27FC236}">
                    <a16:creationId xmlns:a16="http://schemas.microsoft.com/office/drawing/2014/main" id="{5F8A090D-EE01-4AE0-9B9D-A052A136192E}"/>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7" name="Freeform: Shape 196">
                <a:extLst>
                  <a:ext uri="{FF2B5EF4-FFF2-40B4-BE49-F238E27FC236}">
                    <a16:creationId xmlns:a16="http://schemas.microsoft.com/office/drawing/2014/main" id="{F4973935-CD40-43B9-85EE-A0891CDFDFB7}"/>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8" name="Freeform: Shape 197">
                <a:extLst>
                  <a:ext uri="{FF2B5EF4-FFF2-40B4-BE49-F238E27FC236}">
                    <a16:creationId xmlns:a16="http://schemas.microsoft.com/office/drawing/2014/main" id="{09BF59A1-43BA-4CAA-B07E-0753B83A0711}"/>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9" name="Freeform: Shape 198">
                <a:extLst>
                  <a:ext uri="{FF2B5EF4-FFF2-40B4-BE49-F238E27FC236}">
                    <a16:creationId xmlns:a16="http://schemas.microsoft.com/office/drawing/2014/main" id="{F7F71212-DEF7-4416-8DD0-706B9D618165}"/>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0" name="Freeform: Shape 199">
                <a:extLst>
                  <a:ext uri="{FF2B5EF4-FFF2-40B4-BE49-F238E27FC236}">
                    <a16:creationId xmlns:a16="http://schemas.microsoft.com/office/drawing/2014/main" id="{61491CF5-2443-474B-83A8-EED5E8ABCCEB}"/>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1" name="Freeform: Shape 200">
                <a:extLst>
                  <a:ext uri="{FF2B5EF4-FFF2-40B4-BE49-F238E27FC236}">
                    <a16:creationId xmlns:a16="http://schemas.microsoft.com/office/drawing/2014/main" id="{7A1D052A-A011-4CC1-9757-2742CF613DDE}"/>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2" name="Freeform: Shape 201">
                <a:extLst>
                  <a:ext uri="{FF2B5EF4-FFF2-40B4-BE49-F238E27FC236}">
                    <a16:creationId xmlns:a16="http://schemas.microsoft.com/office/drawing/2014/main" id="{15DD3330-9838-49F4-9837-D557F3577937}"/>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3" name="Freeform: Shape 202">
                <a:extLst>
                  <a:ext uri="{FF2B5EF4-FFF2-40B4-BE49-F238E27FC236}">
                    <a16:creationId xmlns:a16="http://schemas.microsoft.com/office/drawing/2014/main" id="{085E7E4A-1EBD-4D0A-89D3-0E91CE94BB34}"/>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4" name="Freeform: Shape 203">
                <a:extLst>
                  <a:ext uri="{FF2B5EF4-FFF2-40B4-BE49-F238E27FC236}">
                    <a16:creationId xmlns:a16="http://schemas.microsoft.com/office/drawing/2014/main" id="{98509262-3560-484E-B2A3-65F83E2AFF4B}"/>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5" name="Freeform: Shape 204">
                <a:extLst>
                  <a:ext uri="{FF2B5EF4-FFF2-40B4-BE49-F238E27FC236}">
                    <a16:creationId xmlns:a16="http://schemas.microsoft.com/office/drawing/2014/main" id="{82C01EF0-EFE1-4857-9C0F-983EF16648B2}"/>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6" name="Freeform: Shape 205">
                <a:extLst>
                  <a:ext uri="{FF2B5EF4-FFF2-40B4-BE49-F238E27FC236}">
                    <a16:creationId xmlns:a16="http://schemas.microsoft.com/office/drawing/2014/main" id="{B35C6DB3-278C-4B06-AEE3-44D85C12E1AE}"/>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7" name="Freeform: Shape 206">
                <a:extLst>
                  <a:ext uri="{FF2B5EF4-FFF2-40B4-BE49-F238E27FC236}">
                    <a16:creationId xmlns:a16="http://schemas.microsoft.com/office/drawing/2014/main" id="{13D90D10-B54E-4E2F-B5C7-3F4F5AA85C5C}"/>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8" name="Freeform: Shape 207">
                <a:extLst>
                  <a:ext uri="{FF2B5EF4-FFF2-40B4-BE49-F238E27FC236}">
                    <a16:creationId xmlns:a16="http://schemas.microsoft.com/office/drawing/2014/main" id="{BCF88EFC-8669-4711-B4D8-18F82A715203}"/>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9" name="Freeform: Shape 208">
                <a:extLst>
                  <a:ext uri="{FF2B5EF4-FFF2-40B4-BE49-F238E27FC236}">
                    <a16:creationId xmlns:a16="http://schemas.microsoft.com/office/drawing/2014/main" id="{1C7E26B7-A2C7-4069-94EE-F81FBFCC4F88}"/>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0" name="Freeform: Shape 209">
                <a:extLst>
                  <a:ext uri="{FF2B5EF4-FFF2-40B4-BE49-F238E27FC236}">
                    <a16:creationId xmlns:a16="http://schemas.microsoft.com/office/drawing/2014/main" id="{45992884-B014-448F-B303-A6346A877A4E}"/>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1" name="Freeform: Shape 210">
                <a:extLst>
                  <a:ext uri="{FF2B5EF4-FFF2-40B4-BE49-F238E27FC236}">
                    <a16:creationId xmlns:a16="http://schemas.microsoft.com/office/drawing/2014/main" id="{CE046B60-49AE-4A06-93E1-022974B3A738}"/>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2" name="Freeform: Shape 211">
                <a:extLst>
                  <a:ext uri="{FF2B5EF4-FFF2-40B4-BE49-F238E27FC236}">
                    <a16:creationId xmlns:a16="http://schemas.microsoft.com/office/drawing/2014/main" id="{48BEAE27-271C-428D-B5EF-F87F7359F6F0}"/>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3" name="Freeform: Shape 212">
                <a:extLst>
                  <a:ext uri="{FF2B5EF4-FFF2-40B4-BE49-F238E27FC236}">
                    <a16:creationId xmlns:a16="http://schemas.microsoft.com/office/drawing/2014/main" id="{A5A27244-274D-4D7E-A8D4-73F2256E8BA1}"/>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4" name="Freeform: Shape 213">
                <a:extLst>
                  <a:ext uri="{FF2B5EF4-FFF2-40B4-BE49-F238E27FC236}">
                    <a16:creationId xmlns:a16="http://schemas.microsoft.com/office/drawing/2014/main" id="{15FC6F33-B59A-4CCB-A310-45A01574AAD8}"/>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5" name="Freeform: Shape 214">
                <a:extLst>
                  <a:ext uri="{FF2B5EF4-FFF2-40B4-BE49-F238E27FC236}">
                    <a16:creationId xmlns:a16="http://schemas.microsoft.com/office/drawing/2014/main" id="{58C7C55E-C35B-401E-9068-C22F2EE68C87}"/>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6" name="Freeform: Shape 215">
                <a:extLst>
                  <a:ext uri="{FF2B5EF4-FFF2-40B4-BE49-F238E27FC236}">
                    <a16:creationId xmlns:a16="http://schemas.microsoft.com/office/drawing/2014/main" id="{4B71E863-1694-4370-85E9-A4DC7C544C30}"/>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7" name="Freeform: Shape 216">
                <a:extLst>
                  <a:ext uri="{FF2B5EF4-FFF2-40B4-BE49-F238E27FC236}">
                    <a16:creationId xmlns:a16="http://schemas.microsoft.com/office/drawing/2014/main" id="{B6F72D1A-6378-49EA-83B7-3EF500030604}"/>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8" name="Freeform: Shape 217">
                <a:extLst>
                  <a:ext uri="{FF2B5EF4-FFF2-40B4-BE49-F238E27FC236}">
                    <a16:creationId xmlns:a16="http://schemas.microsoft.com/office/drawing/2014/main" id="{7D8F79E4-2781-44A0-A4FB-9F34DDD998C9}"/>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9" name="Freeform: Shape 218">
                <a:extLst>
                  <a:ext uri="{FF2B5EF4-FFF2-40B4-BE49-F238E27FC236}">
                    <a16:creationId xmlns:a16="http://schemas.microsoft.com/office/drawing/2014/main" id="{112401E9-7F6C-44FD-BFDB-6AB513E34F13}"/>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0" name="Freeform: Shape 219">
                <a:extLst>
                  <a:ext uri="{FF2B5EF4-FFF2-40B4-BE49-F238E27FC236}">
                    <a16:creationId xmlns:a16="http://schemas.microsoft.com/office/drawing/2014/main" id="{70EF4569-106C-4743-8A96-58E8F8914E44}"/>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1" name="Freeform: Shape 220">
                <a:extLst>
                  <a:ext uri="{FF2B5EF4-FFF2-40B4-BE49-F238E27FC236}">
                    <a16:creationId xmlns:a16="http://schemas.microsoft.com/office/drawing/2014/main" id="{A8672656-3AB6-45FA-9178-6EEA584AC60F}"/>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2" name="Freeform: Shape 221">
                <a:extLst>
                  <a:ext uri="{FF2B5EF4-FFF2-40B4-BE49-F238E27FC236}">
                    <a16:creationId xmlns:a16="http://schemas.microsoft.com/office/drawing/2014/main" id="{3BE34346-DF8F-40ED-9960-375A6B408972}"/>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3" name="Freeform: Shape 222">
                <a:extLst>
                  <a:ext uri="{FF2B5EF4-FFF2-40B4-BE49-F238E27FC236}">
                    <a16:creationId xmlns:a16="http://schemas.microsoft.com/office/drawing/2014/main" id="{D2F41219-5DFE-4991-8A7E-D81EC1C2B5EE}"/>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4" name="Freeform: Shape 223">
                <a:extLst>
                  <a:ext uri="{FF2B5EF4-FFF2-40B4-BE49-F238E27FC236}">
                    <a16:creationId xmlns:a16="http://schemas.microsoft.com/office/drawing/2014/main" id="{631B6AB5-7C4A-4437-A6BF-C6A236896589}"/>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5" name="Freeform: Shape 224">
                <a:extLst>
                  <a:ext uri="{FF2B5EF4-FFF2-40B4-BE49-F238E27FC236}">
                    <a16:creationId xmlns:a16="http://schemas.microsoft.com/office/drawing/2014/main" id="{897203B5-EF0D-4F4C-A4B6-B5582F7D6A7E}"/>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6" name="Freeform: Shape 225">
                <a:extLst>
                  <a:ext uri="{FF2B5EF4-FFF2-40B4-BE49-F238E27FC236}">
                    <a16:creationId xmlns:a16="http://schemas.microsoft.com/office/drawing/2014/main" id="{F7733105-9EB9-4EF2-8F40-6AD21A844C7D}"/>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7" name="Freeform: Shape 226">
                <a:extLst>
                  <a:ext uri="{FF2B5EF4-FFF2-40B4-BE49-F238E27FC236}">
                    <a16:creationId xmlns:a16="http://schemas.microsoft.com/office/drawing/2014/main" id="{E63EBB4B-F5A7-4554-A0C3-AED6ACAE8C3F}"/>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8" name="Freeform: Shape 227">
                <a:extLst>
                  <a:ext uri="{FF2B5EF4-FFF2-40B4-BE49-F238E27FC236}">
                    <a16:creationId xmlns:a16="http://schemas.microsoft.com/office/drawing/2014/main" id="{CCC74397-5624-4735-BE79-E16C6A12912A}"/>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9" name="Freeform: Shape 228">
                <a:extLst>
                  <a:ext uri="{FF2B5EF4-FFF2-40B4-BE49-F238E27FC236}">
                    <a16:creationId xmlns:a16="http://schemas.microsoft.com/office/drawing/2014/main" id="{A9A30123-68A7-4CAF-ACA1-E089D30CE5F5}"/>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0" name="Freeform: Shape 229">
                <a:extLst>
                  <a:ext uri="{FF2B5EF4-FFF2-40B4-BE49-F238E27FC236}">
                    <a16:creationId xmlns:a16="http://schemas.microsoft.com/office/drawing/2014/main" id="{341E089E-6C28-47B4-8F8D-DC7B2964BFDE}"/>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1" name="Freeform: Shape 230">
                <a:extLst>
                  <a:ext uri="{FF2B5EF4-FFF2-40B4-BE49-F238E27FC236}">
                    <a16:creationId xmlns:a16="http://schemas.microsoft.com/office/drawing/2014/main" id="{60C3E376-3FA2-4F28-8E26-5126E54F2D37}"/>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2" name="Freeform: Shape 231">
                <a:extLst>
                  <a:ext uri="{FF2B5EF4-FFF2-40B4-BE49-F238E27FC236}">
                    <a16:creationId xmlns:a16="http://schemas.microsoft.com/office/drawing/2014/main" id="{4452E443-8362-453F-8594-E2C5D05D3398}"/>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3" name="Freeform: Shape 232">
                <a:extLst>
                  <a:ext uri="{FF2B5EF4-FFF2-40B4-BE49-F238E27FC236}">
                    <a16:creationId xmlns:a16="http://schemas.microsoft.com/office/drawing/2014/main" id="{C2043C4D-27CC-45D6-9A62-966A77DD5812}"/>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4" name="Freeform: Shape 233">
                <a:extLst>
                  <a:ext uri="{FF2B5EF4-FFF2-40B4-BE49-F238E27FC236}">
                    <a16:creationId xmlns:a16="http://schemas.microsoft.com/office/drawing/2014/main" id="{F2D98196-D099-495E-A828-A073967D67FB}"/>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5" name="Freeform: Shape 234">
                <a:extLst>
                  <a:ext uri="{FF2B5EF4-FFF2-40B4-BE49-F238E27FC236}">
                    <a16:creationId xmlns:a16="http://schemas.microsoft.com/office/drawing/2014/main" id="{68586E33-BCEF-4B0E-95AC-B1E8EA25C65D}"/>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6" name="Freeform: Shape 235">
                <a:extLst>
                  <a:ext uri="{FF2B5EF4-FFF2-40B4-BE49-F238E27FC236}">
                    <a16:creationId xmlns:a16="http://schemas.microsoft.com/office/drawing/2014/main" id="{D088D3EB-C95E-441B-8F56-F04DDB19F1B6}"/>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7" name="Freeform: Shape 236">
                <a:extLst>
                  <a:ext uri="{FF2B5EF4-FFF2-40B4-BE49-F238E27FC236}">
                    <a16:creationId xmlns:a16="http://schemas.microsoft.com/office/drawing/2014/main" id="{635A3D28-BCDB-445F-800B-8DE8585F6A30}"/>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8" name="Freeform: Shape 237">
                <a:extLst>
                  <a:ext uri="{FF2B5EF4-FFF2-40B4-BE49-F238E27FC236}">
                    <a16:creationId xmlns:a16="http://schemas.microsoft.com/office/drawing/2014/main" id="{49C1D7F6-B9CD-46FF-9058-CD4E3DC2EC5C}"/>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9" name="Freeform: Shape 238">
                <a:extLst>
                  <a:ext uri="{FF2B5EF4-FFF2-40B4-BE49-F238E27FC236}">
                    <a16:creationId xmlns:a16="http://schemas.microsoft.com/office/drawing/2014/main" id="{9942B8B8-7819-434C-902E-8BF793967CF2}"/>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0" name="Freeform: Shape 239">
                <a:extLst>
                  <a:ext uri="{FF2B5EF4-FFF2-40B4-BE49-F238E27FC236}">
                    <a16:creationId xmlns:a16="http://schemas.microsoft.com/office/drawing/2014/main" id="{CDF6FF28-FCCB-4FD3-B5EC-8F9E3F4A1F0B}"/>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1" name="Freeform: Shape 240">
                <a:extLst>
                  <a:ext uri="{FF2B5EF4-FFF2-40B4-BE49-F238E27FC236}">
                    <a16:creationId xmlns:a16="http://schemas.microsoft.com/office/drawing/2014/main" id="{36634934-EC58-49CF-8AF5-0D1AD757663A}"/>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2" name="Freeform: Shape 241">
                <a:extLst>
                  <a:ext uri="{FF2B5EF4-FFF2-40B4-BE49-F238E27FC236}">
                    <a16:creationId xmlns:a16="http://schemas.microsoft.com/office/drawing/2014/main" id="{2A938075-EEBB-426F-AAEF-8DB877F1BF9F}"/>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3" name="Freeform: Shape 242">
                <a:extLst>
                  <a:ext uri="{FF2B5EF4-FFF2-40B4-BE49-F238E27FC236}">
                    <a16:creationId xmlns:a16="http://schemas.microsoft.com/office/drawing/2014/main" id="{9CF2395A-C8FA-4CE0-BADE-AD9620DCAC97}"/>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4" name="Freeform: Shape 243">
                <a:extLst>
                  <a:ext uri="{FF2B5EF4-FFF2-40B4-BE49-F238E27FC236}">
                    <a16:creationId xmlns:a16="http://schemas.microsoft.com/office/drawing/2014/main" id="{724C8CBB-AE30-4BDE-9609-6AD9DC4F1A8E}"/>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5" name="Freeform: Shape 244">
                <a:extLst>
                  <a:ext uri="{FF2B5EF4-FFF2-40B4-BE49-F238E27FC236}">
                    <a16:creationId xmlns:a16="http://schemas.microsoft.com/office/drawing/2014/main" id="{75077D00-21A4-4EA4-A836-2E6F377DC283}"/>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6" name="Freeform: Shape 245">
                <a:extLst>
                  <a:ext uri="{FF2B5EF4-FFF2-40B4-BE49-F238E27FC236}">
                    <a16:creationId xmlns:a16="http://schemas.microsoft.com/office/drawing/2014/main" id="{BFE1D84B-3E9B-4355-AB70-29BD0813469B}"/>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7" name="Freeform: Shape 246">
                <a:extLst>
                  <a:ext uri="{FF2B5EF4-FFF2-40B4-BE49-F238E27FC236}">
                    <a16:creationId xmlns:a16="http://schemas.microsoft.com/office/drawing/2014/main" id="{7E91096F-72A7-40D5-8D94-E473A526218C}"/>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8" name="Freeform: Shape 247">
                <a:extLst>
                  <a:ext uri="{FF2B5EF4-FFF2-40B4-BE49-F238E27FC236}">
                    <a16:creationId xmlns:a16="http://schemas.microsoft.com/office/drawing/2014/main" id="{0EB75445-3187-4401-86FD-A85FA620C85F}"/>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9" name="Freeform: Shape 248">
                <a:extLst>
                  <a:ext uri="{FF2B5EF4-FFF2-40B4-BE49-F238E27FC236}">
                    <a16:creationId xmlns:a16="http://schemas.microsoft.com/office/drawing/2014/main" id="{1D95CA2E-E941-4D26-B91B-7CDAE8112AC0}"/>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0" name="Freeform: Shape 249">
                <a:extLst>
                  <a:ext uri="{FF2B5EF4-FFF2-40B4-BE49-F238E27FC236}">
                    <a16:creationId xmlns:a16="http://schemas.microsoft.com/office/drawing/2014/main" id="{8A8CFFAC-749B-484A-8C17-634131D9C095}"/>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1" name="Freeform: Shape 250">
                <a:extLst>
                  <a:ext uri="{FF2B5EF4-FFF2-40B4-BE49-F238E27FC236}">
                    <a16:creationId xmlns:a16="http://schemas.microsoft.com/office/drawing/2014/main" id="{3125F4A7-EAFB-49D2-848F-8D0C044BE27B}"/>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2" name="Freeform: Shape 251">
                <a:extLst>
                  <a:ext uri="{FF2B5EF4-FFF2-40B4-BE49-F238E27FC236}">
                    <a16:creationId xmlns:a16="http://schemas.microsoft.com/office/drawing/2014/main" id="{B9B9B3BB-4B8E-4C75-96EA-4C2048C6F232}"/>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3" name="Freeform: Shape 252">
                <a:extLst>
                  <a:ext uri="{FF2B5EF4-FFF2-40B4-BE49-F238E27FC236}">
                    <a16:creationId xmlns:a16="http://schemas.microsoft.com/office/drawing/2014/main" id="{9017FF82-4E07-4642-AD9E-BB96D42BD639}"/>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4" name="Freeform: Shape 253">
                <a:extLst>
                  <a:ext uri="{FF2B5EF4-FFF2-40B4-BE49-F238E27FC236}">
                    <a16:creationId xmlns:a16="http://schemas.microsoft.com/office/drawing/2014/main" id="{6B1971AE-14DC-4045-882C-6B2E0CE3B16B}"/>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5" name="Freeform: Shape 254">
                <a:extLst>
                  <a:ext uri="{FF2B5EF4-FFF2-40B4-BE49-F238E27FC236}">
                    <a16:creationId xmlns:a16="http://schemas.microsoft.com/office/drawing/2014/main" id="{AA8CD457-0651-4ECC-81C7-C21EE779EDDA}"/>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6" name="Freeform: Shape 255">
                <a:extLst>
                  <a:ext uri="{FF2B5EF4-FFF2-40B4-BE49-F238E27FC236}">
                    <a16:creationId xmlns:a16="http://schemas.microsoft.com/office/drawing/2014/main" id="{65833210-69A5-47FF-8EA9-99D9E28B8D6D}"/>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7" name="Freeform: Shape 256">
                <a:extLst>
                  <a:ext uri="{FF2B5EF4-FFF2-40B4-BE49-F238E27FC236}">
                    <a16:creationId xmlns:a16="http://schemas.microsoft.com/office/drawing/2014/main" id="{C04C7A32-9FAA-4F63-9C56-4924343522E5}"/>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8" name="Freeform: Shape 257">
                <a:extLst>
                  <a:ext uri="{FF2B5EF4-FFF2-40B4-BE49-F238E27FC236}">
                    <a16:creationId xmlns:a16="http://schemas.microsoft.com/office/drawing/2014/main" id="{49DC777D-C77C-4470-B4AF-C884887B0C9C}"/>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9" name="Freeform: Shape 258">
                <a:extLst>
                  <a:ext uri="{FF2B5EF4-FFF2-40B4-BE49-F238E27FC236}">
                    <a16:creationId xmlns:a16="http://schemas.microsoft.com/office/drawing/2014/main" id="{158BF1D0-C876-400E-A139-5CE34D9B7581}"/>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0" name="Freeform: Shape 259">
                <a:extLst>
                  <a:ext uri="{FF2B5EF4-FFF2-40B4-BE49-F238E27FC236}">
                    <a16:creationId xmlns:a16="http://schemas.microsoft.com/office/drawing/2014/main" id="{12B92D7A-51EB-488C-8B4A-2DA48105CA0C}"/>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1" name="Freeform: Shape 260">
                <a:extLst>
                  <a:ext uri="{FF2B5EF4-FFF2-40B4-BE49-F238E27FC236}">
                    <a16:creationId xmlns:a16="http://schemas.microsoft.com/office/drawing/2014/main" id="{36F35362-EC6C-4B99-8EA0-B2E5F7E57544}"/>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2" name="Freeform: Shape 261">
                <a:extLst>
                  <a:ext uri="{FF2B5EF4-FFF2-40B4-BE49-F238E27FC236}">
                    <a16:creationId xmlns:a16="http://schemas.microsoft.com/office/drawing/2014/main" id="{E198CDFA-E8E4-4AB8-8152-70D0A9901701}"/>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3" name="Freeform: Shape 262">
                <a:extLst>
                  <a:ext uri="{FF2B5EF4-FFF2-40B4-BE49-F238E27FC236}">
                    <a16:creationId xmlns:a16="http://schemas.microsoft.com/office/drawing/2014/main" id="{0A6E867E-E4D5-4962-B1E3-40C1EBAD4540}"/>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4" name="Freeform: Shape 263">
                <a:extLst>
                  <a:ext uri="{FF2B5EF4-FFF2-40B4-BE49-F238E27FC236}">
                    <a16:creationId xmlns:a16="http://schemas.microsoft.com/office/drawing/2014/main" id="{80E476FD-96DE-446C-867F-9D329645237F}"/>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5" name="Freeform: Shape 264">
                <a:extLst>
                  <a:ext uri="{FF2B5EF4-FFF2-40B4-BE49-F238E27FC236}">
                    <a16:creationId xmlns:a16="http://schemas.microsoft.com/office/drawing/2014/main" id="{2A4B1DEE-9DE5-44FA-999C-35FC48FFD87B}"/>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6" name="Freeform: Shape 265">
                <a:extLst>
                  <a:ext uri="{FF2B5EF4-FFF2-40B4-BE49-F238E27FC236}">
                    <a16:creationId xmlns:a16="http://schemas.microsoft.com/office/drawing/2014/main" id="{B0466F5E-3E96-4F81-8A0D-03BE09971D09}"/>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7" name="Freeform: Shape 266">
                <a:extLst>
                  <a:ext uri="{FF2B5EF4-FFF2-40B4-BE49-F238E27FC236}">
                    <a16:creationId xmlns:a16="http://schemas.microsoft.com/office/drawing/2014/main" id="{7F10273E-D499-4A93-806B-29552CFEAB94}"/>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8" name="Freeform: Shape 267">
                <a:extLst>
                  <a:ext uri="{FF2B5EF4-FFF2-40B4-BE49-F238E27FC236}">
                    <a16:creationId xmlns:a16="http://schemas.microsoft.com/office/drawing/2014/main" id="{9F109E66-58F5-49F9-A8FA-C2C6B9D3314D}"/>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9" name="Freeform: Shape 268">
                <a:extLst>
                  <a:ext uri="{FF2B5EF4-FFF2-40B4-BE49-F238E27FC236}">
                    <a16:creationId xmlns:a16="http://schemas.microsoft.com/office/drawing/2014/main" id="{BEFEAFE3-481D-4BD8-8E0E-FD2D65147594}"/>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0" name="Freeform: Shape 269">
                <a:extLst>
                  <a:ext uri="{FF2B5EF4-FFF2-40B4-BE49-F238E27FC236}">
                    <a16:creationId xmlns:a16="http://schemas.microsoft.com/office/drawing/2014/main" id="{4D9F94D2-04D5-4055-ABB3-12E2D54D9168}"/>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1" name="Freeform: Shape 270">
                <a:extLst>
                  <a:ext uri="{FF2B5EF4-FFF2-40B4-BE49-F238E27FC236}">
                    <a16:creationId xmlns:a16="http://schemas.microsoft.com/office/drawing/2014/main" id="{8DF12218-DA8B-4C9D-AC25-6E4EB9E5157A}"/>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2" name="Freeform: Shape 271">
                <a:extLst>
                  <a:ext uri="{FF2B5EF4-FFF2-40B4-BE49-F238E27FC236}">
                    <a16:creationId xmlns:a16="http://schemas.microsoft.com/office/drawing/2014/main" id="{0EBFC3D4-98BB-45EA-B787-42AD1392C199}"/>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3" name="Freeform: Shape 272">
                <a:extLst>
                  <a:ext uri="{FF2B5EF4-FFF2-40B4-BE49-F238E27FC236}">
                    <a16:creationId xmlns:a16="http://schemas.microsoft.com/office/drawing/2014/main" id="{B012490F-C6CB-4B2B-ACEE-164410E430AA}"/>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4" name="Freeform: Shape 273">
                <a:extLst>
                  <a:ext uri="{FF2B5EF4-FFF2-40B4-BE49-F238E27FC236}">
                    <a16:creationId xmlns:a16="http://schemas.microsoft.com/office/drawing/2014/main" id="{C8A0CEBF-7017-4AE8-B110-4FB98A0931A1}"/>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5" name="Freeform: Shape 274">
                <a:extLst>
                  <a:ext uri="{FF2B5EF4-FFF2-40B4-BE49-F238E27FC236}">
                    <a16:creationId xmlns:a16="http://schemas.microsoft.com/office/drawing/2014/main" id="{BFB90B3C-B2E2-41FC-852F-20935BD58D3F}"/>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6" name="Freeform: Shape 275">
                <a:extLst>
                  <a:ext uri="{FF2B5EF4-FFF2-40B4-BE49-F238E27FC236}">
                    <a16:creationId xmlns:a16="http://schemas.microsoft.com/office/drawing/2014/main" id="{AD216D02-05DA-4573-8119-B89DD39D163C}"/>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7" name="Freeform: Shape 276">
                <a:extLst>
                  <a:ext uri="{FF2B5EF4-FFF2-40B4-BE49-F238E27FC236}">
                    <a16:creationId xmlns:a16="http://schemas.microsoft.com/office/drawing/2014/main" id="{4AD95CA3-812D-4706-A483-37C60CEFCF96}"/>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8" name="Freeform: Shape 277">
                <a:extLst>
                  <a:ext uri="{FF2B5EF4-FFF2-40B4-BE49-F238E27FC236}">
                    <a16:creationId xmlns:a16="http://schemas.microsoft.com/office/drawing/2014/main" id="{ED7350CE-E616-42AC-8E07-41E9A7A07CA9}"/>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9" name="Freeform: Shape 278">
                <a:extLst>
                  <a:ext uri="{FF2B5EF4-FFF2-40B4-BE49-F238E27FC236}">
                    <a16:creationId xmlns:a16="http://schemas.microsoft.com/office/drawing/2014/main" id="{87A359AE-1FD7-4EC0-9759-55B2173A6EFD}"/>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0" name="Freeform: Shape 279">
                <a:extLst>
                  <a:ext uri="{FF2B5EF4-FFF2-40B4-BE49-F238E27FC236}">
                    <a16:creationId xmlns:a16="http://schemas.microsoft.com/office/drawing/2014/main" id="{97A88E14-719D-4D47-A0A1-80D6780E8EED}"/>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1" name="Freeform: Shape 280">
                <a:extLst>
                  <a:ext uri="{FF2B5EF4-FFF2-40B4-BE49-F238E27FC236}">
                    <a16:creationId xmlns:a16="http://schemas.microsoft.com/office/drawing/2014/main" id="{D16E2313-CE29-4A31-AC81-790178F4746A}"/>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2" name="Freeform: Shape 281">
                <a:extLst>
                  <a:ext uri="{FF2B5EF4-FFF2-40B4-BE49-F238E27FC236}">
                    <a16:creationId xmlns:a16="http://schemas.microsoft.com/office/drawing/2014/main" id="{1D1C4F29-D833-4964-B939-3B727AE1EA41}"/>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3" name="Freeform: Shape 282">
                <a:extLst>
                  <a:ext uri="{FF2B5EF4-FFF2-40B4-BE49-F238E27FC236}">
                    <a16:creationId xmlns:a16="http://schemas.microsoft.com/office/drawing/2014/main" id="{4AAC2964-5640-4A4F-AF95-C44533263206}"/>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4" name="Freeform: Shape 283">
                <a:extLst>
                  <a:ext uri="{FF2B5EF4-FFF2-40B4-BE49-F238E27FC236}">
                    <a16:creationId xmlns:a16="http://schemas.microsoft.com/office/drawing/2014/main" id="{234E3EAE-3024-4122-B3C9-D19EF89411B2}"/>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5" name="Freeform: Shape 284">
                <a:extLst>
                  <a:ext uri="{FF2B5EF4-FFF2-40B4-BE49-F238E27FC236}">
                    <a16:creationId xmlns:a16="http://schemas.microsoft.com/office/drawing/2014/main" id="{28FD952A-B49E-4AFD-BE46-A826C893BA2B}"/>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6" name="Freeform: Shape 285">
                <a:extLst>
                  <a:ext uri="{FF2B5EF4-FFF2-40B4-BE49-F238E27FC236}">
                    <a16:creationId xmlns:a16="http://schemas.microsoft.com/office/drawing/2014/main" id="{A8F11D09-106F-4800-8537-1511F52735A8}"/>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7" name="Freeform: Shape 286">
                <a:extLst>
                  <a:ext uri="{FF2B5EF4-FFF2-40B4-BE49-F238E27FC236}">
                    <a16:creationId xmlns:a16="http://schemas.microsoft.com/office/drawing/2014/main" id="{628B2A9C-BF81-4C2A-A82F-094822D91962}"/>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8" name="Freeform: Shape 287">
                <a:extLst>
                  <a:ext uri="{FF2B5EF4-FFF2-40B4-BE49-F238E27FC236}">
                    <a16:creationId xmlns:a16="http://schemas.microsoft.com/office/drawing/2014/main" id="{67DB4930-228B-47AF-AAF7-1BF8F1B48A13}"/>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9" name="Freeform: Shape 288">
                <a:extLst>
                  <a:ext uri="{FF2B5EF4-FFF2-40B4-BE49-F238E27FC236}">
                    <a16:creationId xmlns:a16="http://schemas.microsoft.com/office/drawing/2014/main" id="{5C000D14-C33C-4ABC-8859-916548DDFFB4}"/>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0" name="Freeform: Shape 289">
                <a:extLst>
                  <a:ext uri="{FF2B5EF4-FFF2-40B4-BE49-F238E27FC236}">
                    <a16:creationId xmlns:a16="http://schemas.microsoft.com/office/drawing/2014/main" id="{EFD3C8C8-BB59-449C-B55E-01F014FF2BD1}"/>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1" name="Freeform: Shape 290">
                <a:extLst>
                  <a:ext uri="{FF2B5EF4-FFF2-40B4-BE49-F238E27FC236}">
                    <a16:creationId xmlns:a16="http://schemas.microsoft.com/office/drawing/2014/main" id="{F67091D2-B1F6-4D9C-BE4A-EE3988A464AF}"/>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2" name="Freeform: Shape 291">
                <a:extLst>
                  <a:ext uri="{FF2B5EF4-FFF2-40B4-BE49-F238E27FC236}">
                    <a16:creationId xmlns:a16="http://schemas.microsoft.com/office/drawing/2014/main" id="{E696DB2D-BF32-49CF-A3D0-B5BCFFFC3A7C}"/>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3" name="Freeform: Shape 292">
                <a:extLst>
                  <a:ext uri="{FF2B5EF4-FFF2-40B4-BE49-F238E27FC236}">
                    <a16:creationId xmlns:a16="http://schemas.microsoft.com/office/drawing/2014/main" id="{DA9DFC77-4503-4E27-81F8-4EC423EE7F26}"/>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4" name="Freeform: Shape 293">
                <a:extLst>
                  <a:ext uri="{FF2B5EF4-FFF2-40B4-BE49-F238E27FC236}">
                    <a16:creationId xmlns:a16="http://schemas.microsoft.com/office/drawing/2014/main" id="{C9750606-8257-49A8-BAC6-8AF5245F225F}"/>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5" name="Freeform: Shape 294">
                <a:extLst>
                  <a:ext uri="{FF2B5EF4-FFF2-40B4-BE49-F238E27FC236}">
                    <a16:creationId xmlns:a16="http://schemas.microsoft.com/office/drawing/2014/main" id="{1FAF9961-6FEB-4F37-AA12-4123C2F348CF}"/>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6" name="Freeform: Shape 295">
                <a:extLst>
                  <a:ext uri="{FF2B5EF4-FFF2-40B4-BE49-F238E27FC236}">
                    <a16:creationId xmlns:a16="http://schemas.microsoft.com/office/drawing/2014/main" id="{ECEB85EF-07A3-4915-972B-41652BD77A0A}"/>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7" name="Freeform: Shape 296">
                <a:extLst>
                  <a:ext uri="{FF2B5EF4-FFF2-40B4-BE49-F238E27FC236}">
                    <a16:creationId xmlns:a16="http://schemas.microsoft.com/office/drawing/2014/main" id="{70E3C169-E198-408B-8C0B-6D107638EEA4}"/>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8" name="Freeform: Shape 297">
                <a:extLst>
                  <a:ext uri="{FF2B5EF4-FFF2-40B4-BE49-F238E27FC236}">
                    <a16:creationId xmlns:a16="http://schemas.microsoft.com/office/drawing/2014/main" id="{F55D2648-69AF-4F06-B4E2-ED7EB64562C0}"/>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9" name="Freeform: Shape 298">
                <a:extLst>
                  <a:ext uri="{FF2B5EF4-FFF2-40B4-BE49-F238E27FC236}">
                    <a16:creationId xmlns:a16="http://schemas.microsoft.com/office/drawing/2014/main" id="{808EE613-DBD4-40A5-B2FC-FFE52B379596}"/>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0" name="Freeform: Shape 299">
                <a:extLst>
                  <a:ext uri="{FF2B5EF4-FFF2-40B4-BE49-F238E27FC236}">
                    <a16:creationId xmlns:a16="http://schemas.microsoft.com/office/drawing/2014/main" id="{5CF13D94-C51E-4F0C-93ED-89C74D5967D4}"/>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1" name="Freeform: Shape 300">
                <a:extLst>
                  <a:ext uri="{FF2B5EF4-FFF2-40B4-BE49-F238E27FC236}">
                    <a16:creationId xmlns:a16="http://schemas.microsoft.com/office/drawing/2014/main" id="{D02372BC-9E3F-430B-9E13-B750B7548287}"/>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2" name="Freeform: Shape 301">
                <a:extLst>
                  <a:ext uri="{FF2B5EF4-FFF2-40B4-BE49-F238E27FC236}">
                    <a16:creationId xmlns:a16="http://schemas.microsoft.com/office/drawing/2014/main" id="{5CC5A4DF-827D-4F25-A560-89C50AFC96F9}"/>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3" name="Freeform: Shape 302">
                <a:extLst>
                  <a:ext uri="{FF2B5EF4-FFF2-40B4-BE49-F238E27FC236}">
                    <a16:creationId xmlns:a16="http://schemas.microsoft.com/office/drawing/2014/main" id="{C664ED74-3F99-4CD6-9B08-8C66D3C2384C}"/>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4" name="Freeform: Shape 303">
                <a:extLst>
                  <a:ext uri="{FF2B5EF4-FFF2-40B4-BE49-F238E27FC236}">
                    <a16:creationId xmlns:a16="http://schemas.microsoft.com/office/drawing/2014/main" id="{A366A050-ABC8-404E-9D19-88C1BFD746AD}"/>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5" name="Freeform: Shape 304">
                <a:extLst>
                  <a:ext uri="{FF2B5EF4-FFF2-40B4-BE49-F238E27FC236}">
                    <a16:creationId xmlns:a16="http://schemas.microsoft.com/office/drawing/2014/main" id="{E54F9189-EFA8-450C-9A79-2642C2815DC1}"/>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6" name="Freeform: Shape 305">
                <a:extLst>
                  <a:ext uri="{FF2B5EF4-FFF2-40B4-BE49-F238E27FC236}">
                    <a16:creationId xmlns:a16="http://schemas.microsoft.com/office/drawing/2014/main" id="{83474EF4-3910-4D27-8CE9-6B0571690FB0}"/>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7" name="Freeform: Shape 306">
                <a:extLst>
                  <a:ext uri="{FF2B5EF4-FFF2-40B4-BE49-F238E27FC236}">
                    <a16:creationId xmlns:a16="http://schemas.microsoft.com/office/drawing/2014/main" id="{07AF992F-ECBF-4DC7-AAD7-C89A905F51C3}"/>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8" name="Freeform: Shape 307">
                <a:extLst>
                  <a:ext uri="{FF2B5EF4-FFF2-40B4-BE49-F238E27FC236}">
                    <a16:creationId xmlns:a16="http://schemas.microsoft.com/office/drawing/2014/main" id="{8DF44771-0BBE-4ABF-A1A0-4F21168E9496}"/>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9" name="Freeform: Shape 308">
                <a:extLst>
                  <a:ext uri="{FF2B5EF4-FFF2-40B4-BE49-F238E27FC236}">
                    <a16:creationId xmlns:a16="http://schemas.microsoft.com/office/drawing/2014/main" id="{A83A06AC-4FF7-4E63-8018-3EC97686E21C}"/>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0" name="Freeform: Shape 309">
                <a:extLst>
                  <a:ext uri="{FF2B5EF4-FFF2-40B4-BE49-F238E27FC236}">
                    <a16:creationId xmlns:a16="http://schemas.microsoft.com/office/drawing/2014/main" id="{CF2D1DA8-92C8-41E9-B8CA-AA39868CBF09}"/>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1" name="Freeform: Shape 310">
                <a:extLst>
                  <a:ext uri="{FF2B5EF4-FFF2-40B4-BE49-F238E27FC236}">
                    <a16:creationId xmlns:a16="http://schemas.microsoft.com/office/drawing/2014/main" id="{CE7EB8CC-07A4-47A7-928A-8984C4706850}"/>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2" name="Freeform: Shape 311">
                <a:extLst>
                  <a:ext uri="{FF2B5EF4-FFF2-40B4-BE49-F238E27FC236}">
                    <a16:creationId xmlns:a16="http://schemas.microsoft.com/office/drawing/2014/main" id="{DD8F57F4-0054-4907-A5A4-FEA9B509AD36}"/>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3" name="Freeform: Shape 312">
                <a:extLst>
                  <a:ext uri="{FF2B5EF4-FFF2-40B4-BE49-F238E27FC236}">
                    <a16:creationId xmlns:a16="http://schemas.microsoft.com/office/drawing/2014/main" id="{60ED5BA9-E036-40AE-A6CC-0DECB39D5A46}"/>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4" name="Freeform: Shape 313">
                <a:extLst>
                  <a:ext uri="{FF2B5EF4-FFF2-40B4-BE49-F238E27FC236}">
                    <a16:creationId xmlns:a16="http://schemas.microsoft.com/office/drawing/2014/main" id="{0FD10507-E725-4668-A9B2-F1C23A57A161}"/>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5" name="Freeform: Shape 314">
                <a:extLst>
                  <a:ext uri="{FF2B5EF4-FFF2-40B4-BE49-F238E27FC236}">
                    <a16:creationId xmlns:a16="http://schemas.microsoft.com/office/drawing/2014/main" id="{D1C0A19B-7E91-4068-9AA4-14FA512E22BD}"/>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6" name="Freeform: Shape 315">
                <a:extLst>
                  <a:ext uri="{FF2B5EF4-FFF2-40B4-BE49-F238E27FC236}">
                    <a16:creationId xmlns:a16="http://schemas.microsoft.com/office/drawing/2014/main" id="{280850D2-6E89-4131-9FB7-A009F965BDEB}"/>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7" name="Freeform: Shape 316">
                <a:extLst>
                  <a:ext uri="{FF2B5EF4-FFF2-40B4-BE49-F238E27FC236}">
                    <a16:creationId xmlns:a16="http://schemas.microsoft.com/office/drawing/2014/main" id="{9FE1F233-525B-490D-92CE-E84B86136916}"/>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8" name="Freeform: Shape 317">
                <a:extLst>
                  <a:ext uri="{FF2B5EF4-FFF2-40B4-BE49-F238E27FC236}">
                    <a16:creationId xmlns:a16="http://schemas.microsoft.com/office/drawing/2014/main" id="{7181D01C-96B5-44C1-A386-30CE0F738E0D}"/>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9" name="Freeform: Shape 318">
                <a:extLst>
                  <a:ext uri="{FF2B5EF4-FFF2-40B4-BE49-F238E27FC236}">
                    <a16:creationId xmlns:a16="http://schemas.microsoft.com/office/drawing/2014/main" id="{E2B633A1-C30D-4403-AC8F-43AC6B9B7EA1}"/>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0" name="Freeform: Shape 319">
                <a:extLst>
                  <a:ext uri="{FF2B5EF4-FFF2-40B4-BE49-F238E27FC236}">
                    <a16:creationId xmlns:a16="http://schemas.microsoft.com/office/drawing/2014/main" id="{6A8ADFAF-7B99-4AF5-8AD0-6F6396B1E2AC}"/>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1" name="Freeform: Shape 320">
                <a:extLst>
                  <a:ext uri="{FF2B5EF4-FFF2-40B4-BE49-F238E27FC236}">
                    <a16:creationId xmlns:a16="http://schemas.microsoft.com/office/drawing/2014/main" id="{BF24EED6-9FF6-4D3B-B888-7C128BA748FD}"/>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2" name="Freeform: Shape 321">
                <a:extLst>
                  <a:ext uri="{FF2B5EF4-FFF2-40B4-BE49-F238E27FC236}">
                    <a16:creationId xmlns:a16="http://schemas.microsoft.com/office/drawing/2014/main" id="{6120BD91-6B39-4427-90EE-7F3AA46700A4}"/>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3" name="Freeform: Shape 322">
                <a:extLst>
                  <a:ext uri="{FF2B5EF4-FFF2-40B4-BE49-F238E27FC236}">
                    <a16:creationId xmlns:a16="http://schemas.microsoft.com/office/drawing/2014/main" id="{99BA16F9-242B-4140-BC3F-17E348414733}"/>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4" name="Freeform: Shape 323">
                <a:extLst>
                  <a:ext uri="{FF2B5EF4-FFF2-40B4-BE49-F238E27FC236}">
                    <a16:creationId xmlns:a16="http://schemas.microsoft.com/office/drawing/2014/main" id="{814ACF54-DEC1-429C-85FA-022FE7302222}"/>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5" name="Freeform: Shape 324">
                <a:extLst>
                  <a:ext uri="{FF2B5EF4-FFF2-40B4-BE49-F238E27FC236}">
                    <a16:creationId xmlns:a16="http://schemas.microsoft.com/office/drawing/2014/main" id="{8E30803D-601A-44AA-8D2C-F89DB4ADF487}"/>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6" name="Freeform: Shape 325">
                <a:extLst>
                  <a:ext uri="{FF2B5EF4-FFF2-40B4-BE49-F238E27FC236}">
                    <a16:creationId xmlns:a16="http://schemas.microsoft.com/office/drawing/2014/main" id="{4E6EEE87-0C42-4413-8EA5-706C464D32B5}"/>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7" name="Freeform: Shape 326">
                <a:extLst>
                  <a:ext uri="{FF2B5EF4-FFF2-40B4-BE49-F238E27FC236}">
                    <a16:creationId xmlns:a16="http://schemas.microsoft.com/office/drawing/2014/main" id="{0832DF18-6AAF-4499-8D30-5A79B18EC003}"/>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8" name="Freeform: Shape 327">
                <a:extLst>
                  <a:ext uri="{FF2B5EF4-FFF2-40B4-BE49-F238E27FC236}">
                    <a16:creationId xmlns:a16="http://schemas.microsoft.com/office/drawing/2014/main" id="{4AD66F08-011B-4A20-B1E5-D3A9A35AA4EB}"/>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9" name="Freeform: Shape 328">
                <a:extLst>
                  <a:ext uri="{FF2B5EF4-FFF2-40B4-BE49-F238E27FC236}">
                    <a16:creationId xmlns:a16="http://schemas.microsoft.com/office/drawing/2014/main" id="{BBD23BB3-08F2-47BC-B141-4E6ED9492AA2}"/>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0" name="Freeform: Shape 329">
                <a:extLst>
                  <a:ext uri="{FF2B5EF4-FFF2-40B4-BE49-F238E27FC236}">
                    <a16:creationId xmlns:a16="http://schemas.microsoft.com/office/drawing/2014/main" id="{B3CE711A-2069-42C1-98C4-4508B5943F6A}"/>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1" name="Freeform: Shape 330">
                <a:extLst>
                  <a:ext uri="{FF2B5EF4-FFF2-40B4-BE49-F238E27FC236}">
                    <a16:creationId xmlns:a16="http://schemas.microsoft.com/office/drawing/2014/main" id="{26B8F21B-C222-4784-8D4C-7D5D24EA1F38}"/>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2" name="Freeform: Shape 331">
                <a:extLst>
                  <a:ext uri="{FF2B5EF4-FFF2-40B4-BE49-F238E27FC236}">
                    <a16:creationId xmlns:a16="http://schemas.microsoft.com/office/drawing/2014/main" id="{58C4C653-04CF-45EA-92F4-3B76B0AA9719}"/>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3" name="Freeform: Shape 332">
                <a:extLst>
                  <a:ext uri="{FF2B5EF4-FFF2-40B4-BE49-F238E27FC236}">
                    <a16:creationId xmlns:a16="http://schemas.microsoft.com/office/drawing/2014/main" id="{755FD61D-1008-46FD-86B1-4F633814A453}"/>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4" name="Freeform: Shape 333">
                <a:extLst>
                  <a:ext uri="{FF2B5EF4-FFF2-40B4-BE49-F238E27FC236}">
                    <a16:creationId xmlns:a16="http://schemas.microsoft.com/office/drawing/2014/main" id="{A3DBC891-2610-4AC1-B1D3-806E504EF435}"/>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5" name="Freeform: Shape 334">
                <a:extLst>
                  <a:ext uri="{FF2B5EF4-FFF2-40B4-BE49-F238E27FC236}">
                    <a16:creationId xmlns:a16="http://schemas.microsoft.com/office/drawing/2014/main" id="{4D9F77CB-AC06-45E2-B791-BA0A7FC6A6C5}"/>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6" name="Freeform: Shape 335">
                <a:extLst>
                  <a:ext uri="{FF2B5EF4-FFF2-40B4-BE49-F238E27FC236}">
                    <a16:creationId xmlns:a16="http://schemas.microsoft.com/office/drawing/2014/main" id="{9006458F-4478-468F-ADDA-3A1A260F2798}"/>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7" name="Freeform: Shape 336">
                <a:extLst>
                  <a:ext uri="{FF2B5EF4-FFF2-40B4-BE49-F238E27FC236}">
                    <a16:creationId xmlns:a16="http://schemas.microsoft.com/office/drawing/2014/main" id="{366818E9-6C2E-4220-8542-BD64F8B7EE81}"/>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8" name="Freeform: Shape 337">
                <a:extLst>
                  <a:ext uri="{FF2B5EF4-FFF2-40B4-BE49-F238E27FC236}">
                    <a16:creationId xmlns:a16="http://schemas.microsoft.com/office/drawing/2014/main" id="{BD7BF3C8-FAD3-44BA-A91A-7FCE6DCE83E9}"/>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9" name="Freeform: Shape 338">
                <a:extLst>
                  <a:ext uri="{FF2B5EF4-FFF2-40B4-BE49-F238E27FC236}">
                    <a16:creationId xmlns:a16="http://schemas.microsoft.com/office/drawing/2014/main" id="{A675950D-FE3F-4100-8304-02525FC59CA4}"/>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0" name="Freeform: Shape 339">
                <a:extLst>
                  <a:ext uri="{FF2B5EF4-FFF2-40B4-BE49-F238E27FC236}">
                    <a16:creationId xmlns:a16="http://schemas.microsoft.com/office/drawing/2014/main" id="{67959628-A9E4-4868-B5C4-02A208D9EABC}"/>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1" name="Freeform: Shape 340">
                <a:extLst>
                  <a:ext uri="{FF2B5EF4-FFF2-40B4-BE49-F238E27FC236}">
                    <a16:creationId xmlns:a16="http://schemas.microsoft.com/office/drawing/2014/main" id="{ADECC7F1-0F45-486A-A990-EB276BB3384F}"/>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2" name="Freeform: Shape 341">
                <a:extLst>
                  <a:ext uri="{FF2B5EF4-FFF2-40B4-BE49-F238E27FC236}">
                    <a16:creationId xmlns:a16="http://schemas.microsoft.com/office/drawing/2014/main" id="{1245F143-DC77-4399-A4A7-A1F3B3918032}"/>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3" name="Freeform: Shape 342">
                <a:extLst>
                  <a:ext uri="{FF2B5EF4-FFF2-40B4-BE49-F238E27FC236}">
                    <a16:creationId xmlns:a16="http://schemas.microsoft.com/office/drawing/2014/main" id="{475F08F8-55E9-4206-9AAE-E916FC31406E}"/>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4" name="Freeform: Shape 343">
                <a:extLst>
                  <a:ext uri="{FF2B5EF4-FFF2-40B4-BE49-F238E27FC236}">
                    <a16:creationId xmlns:a16="http://schemas.microsoft.com/office/drawing/2014/main" id="{B161936D-1B88-4DE0-9773-06D8E71E803C}"/>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5" name="Freeform: Shape 344">
                <a:extLst>
                  <a:ext uri="{FF2B5EF4-FFF2-40B4-BE49-F238E27FC236}">
                    <a16:creationId xmlns:a16="http://schemas.microsoft.com/office/drawing/2014/main" id="{D9EA60CC-AC1F-49D4-94B1-48FD127B43A7}"/>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6" name="Freeform: Shape 345">
                <a:extLst>
                  <a:ext uri="{FF2B5EF4-FFF2-40B4-BE49-F238E27FC236}">
                    <a16:creationId xmlns:a16="http://schemas.microsoft.com/office/drawing/2014/main" id="{56AE36DF-ED72-4751-A123-9AD7BA0CEEE0}"/>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7" name="Freeform: Shape 346">
                <a:extLst>
                  <a:ext uri="{FF2B5EF4-FFF2-40B4-BE49-F238E27FC236}">
                    <a16:creationId xmlns:a16="http://schemas.microsoft.com/office/drawing/2014/main" id="{856DA2E5-CBAE-4B4F-A30B-DFC1EE9B592C}"/>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8" name="Freeform: Shape 347">
                <a:extLst>
                  <a:ext uri="{FF2B5EF4-FFF2-40B4-BE49-F238E27FC236}">
                    <a16:creationId xmlns:a16="http://schemas.microsoft.com/office/drawing/2014/main" id="{5E60101A-81EF-48E2-B67D-EB8847278D98}"/>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9" name="Freeform: Shape 348">
                <a:extLst>
                  <a:ext uri="{FF2B5EF4-FFF2-40B4-BE49-F238E27FC236}">
                    <a16:creationId xmlns:a16="http://schemas.microsoft.com/office/drawing/2014/main" id="{623BF631-A52C-4AAD-B012-1FD678A1F657}"/>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0" name="Freeform: Shape 349">
                <a:extLst>
                  <a:ext uri="{FF2B5EF4-FFF2-40B4-BE49-F238E27FC236}">
                    <a16:creationId xmlns:a16="http://schemas.microsoft.com/office/drawing/2014/main" id="{3BA8C092-E3E4-4EA7-A73A-3BB13B493E2D}"/>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1" name="Freeform: Shape 350">
                <a:extLst>
                  <a:ext uri="{FF2B5EF4-FFF2-40B4-BE49-F238E27FC236}">
                    <a16:creationId xmlns:a16="http://schemas.microsoft.com/office/drawing/2014/main" id="{E4D5F4C5-FFAD-41D1-9E66-8DEA9AE3C68A}"/>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2" name="Freeform: Shape 351">
                <a:extLst>
                  <a:ext uri="{FF2B5EF4-FFF2-40B4-BE49-F238E27FC236}">
                    <a16:creationId xmlns:a16="http://schemas.microsoft.com/office/drawing/2014/main" id="{1B80E2AD-D598-4076-9A70-3FF60D761AAE}"/>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3" name="Freeform: Shape 352">
                <a:extLst>
                  <a:ext uri="{FF2B5EF4-FFF2-40B4-BE49-F238E27FC236}">
                    <a16:creationId xmlns:a16="http://schemas.microsoft.com/office/drawing/2014/main" id="{1E139F40-06E7-4E2F-A479-392BC2D27152}"/>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4" name="Freeform: Shape 353">
                <a:extLst>
                  <a:ext uri="{FF2B5EF4-FFF2-40B4-BE49-F238E27FC236}">
                    <a16:creationId xmlns:a16="http://schemas.microsoft.com/office/drawing/2014/main" id="{57B33B74-723F-44E4-8CF7-F68B6BBEE243}"/>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5" name="Freeform: Shape 354">
                <a:extLst>
                  <a:ext uri="{FF2B5EF4-FFF2-40B4-BE49-F238E27FC236}">
                    <a16:creationId xmlns:a16="http://schemas.microsoft.com/office/drawing/2014/main" id="{3300C380-880A-440E-AD73-941A859A69BF}"/>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6" name="Freeform: Shape 355">
                <a:extLst>
                  <a:ext uri="{FF2B5EF4-FFF2-40B4-BE49-F238E27FC236}">
                    <a16:creationId xmlns:a16="http://schemas.microsoft.com/office/drawing/2014/main" id="{8649CE7C-4F6C-4C19-9A37-881B022144B8}"/>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7" name="Freeform: Shape 356">
                <a:extLst>
                  <a:ext uri="{FF2B5EF4-FFF2-40B4-BE49-F238E27FC236}">
                    <a16:creationId xmlns:a16="http://schemas.microsoft.com/office/drawing/2014/main" id="{88A320C2-A1D9-4FC0-89CA-B951E12B32C0}"/>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19" name="Graphisme 4">
              <a:extLst>
                <a:ext uri="{FF2B5EF4-FFF2-40B4-BE49-F238E27FC236}">
                  <a16:creationId xmlns:a16="http://schemas.microsoft.com/office/drawing/2014/main" id="{723EE676-95B0-40B5-BB3B-183555D2F1A1}"/>
                </a:ext>
              </a:extLst>
            </p:cNvPr>
            <p:cNvGrpSpPr/>
            <p:nvPr/>
          </p:nvGrpSpPr>
          <p:grpSpPr>
            <a:xfrm>
              <a:off x="10154386" y="4452483"/>
              <a:ext cx="1443404" cy="1443418"/>
              <a:chOff x="5734037" y="3067039"/>
              <a:chExt cx="724483" cy="724489"/>
            </a:xfrm>
            <a:grpFill/>
          </p:grpSpPr>
          <p:sp>
            <p:nvSpPr>
              <p:cNvPr id="20" name="Freeform: Shape 19">
                <a:extLst>
                  <a:ext uri="{FF2B5EF4-FFF2-40B4-BE49-F238E27FC236}">
                    <a16:creationId xmlns:a16="http://schemas.microsoft.com/office/drawing/2014/main" id="{13EE9E24-328D-4967-A7D6-9AD696D5C918}"/>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 name="Freeform: Shape 20">
                <a:extLst>
                  <a:ext uri="{FF2B5EF4-FFF2-40B4-BE49-F238E27FC236}">
                    <a16:creationId xmlns:a16="http://schemas.microsoft.com/office/drawing/2014/main" id="{7F066982-3E06-46AC-8C85-3AA30F5EFDB9}"/>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id="{E699AAE6-74C2-4138-8B31-465764562509}"/>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id="{2FB875D4-122F-435D-8C34-5FA4B0BBE089}"/>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 name="Freeform: Shape 23">
                <a:extLst>
                  <a:ext uri="{FF2B5EF4-FFF2-40B4-BE49-F238E27FC236}">
                    <a16:creationId xmlns:a16="http://schemas.microsoft.com/office/drawing/2014/main" id="{A1E1023F-42A9-42FC-86FB-4730DD3158D0}"/>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 name="Freeform: Shape 24">
                <a:extLst>
                  <a:ext uri="{FF2B5EF4-FFF2-40B4-BE49-F238E27FC236}">
                    <a16:creationId xmlns:a16="http://schemas.microsoft.com/office/drawing/2014/main" id="{219FA068-A7DA-424C-81C0-CCA59AFF2910}"/>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 name="Freeform: Shape 25">
                <a:extLst>
                  <a:ext uri="{FF2B5EF4-FFF2-40B4-BE49-F238E27FC236}">
                    <a16:creationId xmlns:a16="http://schemas.microsoft.com/office/drawing/2014/main" id="{76050C48-FA99-47E4-9729-B386AD54EA47}"/>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 name="Freeform: Shape 26">
                <a:extLst>
                  <a:ext uri="{FF2B5EF4-FFF2-40B4-BE49-F238E27FC236}">
                    <a16:creationId xmlns:a16="http://schemas.microsoft.com/office/drawing/2014/main" id="{A327ECE9-CE51-4C29-9AFB-D740BC96774A}"/>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 name="Freeform: Shape 27">
                <a:extLst>
                  <a:ext uri="{FF2B5EF4-FFF2-40B4-BE49-F238E27FC236}">
                    <a16:creationId xmlns:a16="http://schemas.microsoft.com/office/drawing/2014/main" id="{3314F941-FE16-4684-AD11-40031407E28F}"/>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 name="Freeform: Shape 28">
                <a:extLst>
                  <a:ext uri="{FF2B5EF4-FFF2-40B4-BE49-F238E27FC236}">
                    <a16:creationId xmlns:a16="http://schemas.microsoft.com/office/drawing/2014/main" id="{A12ED5B2-85E7-4C0F-911D-84166633F6CF}"/>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 name="Freeform: Shape 29">
                <a:extLst>
                  <a:ext uri="{FF2B5EF4-FFF2-40B4-BE49-F238E27FC236}">
                    <a16:creationId xmlns:a16="http://schemas.microsoft.com/office/drawing/2014/main" id="{E16B5A61-8CFF-4FDF-9B21-09C8297A4DAB}"/>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 name="Freeform: Shape 30">
                <a:extLst>
                  <a:ext uri="{FF2B5EF4-FFF2-40B4-BE49-F238E27FC236}">
                    <a16:creationId xmlns:a16="http://schemas.microsoft.com/office/drawing/2014/main" id="{CE0A8595-93E1-4499-86A8-9B43B07C11D1}"/>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 name="Freeform: Shape 31">
                <a:extLst>
                  <a:ext uri="{FF2B5EF4-FFF2-40B4-BE49-F238E27FC236}">
                    <a16:creationId xmlns:a16="http://schemas.microsoft.com/office/drawing/2014/main" id="{2C380735-19C3-47FA-978D-3E9904679374}"/>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 name="Freeform: Shape 32">
                <a:extLst>
                  <a:ext uri="{FF2B5EF4-FFF2-40B4-BE49-F238E27FC236}">
                    <a16:creationId xmlns:a16="http://schemas.microsoft.com/office/drawing/2014/main" id="{CA6B2F2B-1750-4093-AD58-D2AA9CF8266F}"/>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 name="Freeform: Shape 33">
                <a:extLst>
                  <a:ext uri="{FF2B5EF4-FFF2-40B4-BE49-F238E27FC236}">
                    <a16:creationId xmlns:a16="http://schemas.microsoft.com/office/drawing/2014/main" id="{AB32A52B-3F30-43A0-88FD-9AB3DD78B034}"/>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 name="Freeform: Shape 34">
                <a:extLst>
                  <a:ext uri="{FF2B5EF4-FFF2-40B4-BE49-F238E27FC236}">
                    <a16:creationId xmlns:a16="http://schemas.microsoft.com/office/drawing/2014/main" id="{C94B2563-F4BE-4780-ABE8-8359DBB2371F}"/>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6" name="Freeform: Shape 35">
                <a:extLst>
                  <a:ext uri="{FF2B5EF4-FFF2-40B4-BE49-F238E27FC236}">
                    <a16:creationId xmlns:a16="http://schemas.microsoft.com/office/drawing/2014/main" id="{372DFDDB-1231-49CA-84CA-E4BE438A3182}"/>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id="{930DEA24-357A-4CE2-A894-9CC59149E6BB}"/>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8" name="Freeform: Shape 37">
                <a:extLst>
                  <a:ext uri="{FF2B5EF4-FFF2-40B4-BE49-F238E27FC236}">
                    <a16:creationId xmlns:a16="http://schemas.microsoft.com/office/drawing/2014/main" id="{5334C62D-A806-464B-86FF-63BA4B4B7DB0}"/>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9" name="Freeform: Shape 38">
                <a:extLst>
                  <a:ext uri="{FF2B5EF4-FFF2-40B4-BE49-F238E27FC236}">
                    <a16:creationId xmlns:a16="http://schemas.microsoft.com/office/drawing/2014/main" id="{DC0AE61D-5513-4496-AF95-4F1FA2D368B3}"/>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0" name="Freeform: Shape 39">
                <a:extLst>
                  <a:ext uri="{FF2B5EF4-FFF2-40B4-BE49-F238E27FC236}">
                    <a16:creationId xmlns:a16="http://schemas.microsoft.com/office/drawing/2014/main" id="{7D604D00-5107-4CA5-8461-DBF2520C1636}"/>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1" name="Freeform: Shape 40">
                <a:extLst>
                  <a:ext uri="{FF2B5EF4-FFF2-40B4-BE49-F238E27FC236}">
                    <a16:creationId xmlns:a16="http://schemas.microsoft.com/office/drawing/2014/main" id="{ABF1B949-6E40-46C3-BCE9-DA2A24C5D2AF}"/>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2" name="Freeform: Shape 41">
                <a:extLst>
                  <a:ext uri="{FF2B5EF4-FFF2-40B4-BE49-F238E27FC236}">
                    <a16:creationId xmlns:a16="http://schemas.microsoft.com/office/drawing/2014/main" id="{9C0D9DE4-3D59-4B4F-8054-99080988D424}"/>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3" name="Freeform: Shape 42">
                <a:extLst>
                  <a:ext uri="{FF2B5EF4-FFF2-40B4-BE49-F238E27FC236}">
                    <a16:creationId xmlns:a16="http://schemas.microsoft.com/office/drawing/2014/main" id="{DF2EC95B-927F-4B94-B878-CD68D0DC4E24}"/>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4" name="Freeform: Shape 43">
                <a:extLst>
                  <a:ext uri="{FF2B5EF4-FFF2-40B4-BE49-F238E27FC236}">
                    <a16:creationId xmlns:a16="http://schemas.microsoft.com/office/drawing/2014/main" id="{7001FEFB-AE24-4CF7-8EEF-084BCD466D81}"/>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5" name="Freeform: Shape 44">
                <a:extLst>
                  <a:ext uri="{FF2B5EF4-FFF2-40B4-BE49-F238E27FC236}">
                    <a16:creationId xmlns:a16="http://schemas.microsoft.com/office/drawing/2014/main" id="{459BD4F3-A5E1-4F7D-A7AB-EF6BED5BE889}"/>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6" name="Freeform: Shape 45">
                <a:extLst>
                  <a:ext uri="{FF2B5EF4-FFF2-40B4-BE49-F238E27FC236}">
                    <a16:creationId xmlns:a16="http://schemas.microsoft.com/office/drawing/2014/main" id="{F1687F6E-4940-4782-A3A7-5C9C1552BF4B}"/>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7" name="Freeform: Shape 46">
                <a:extLst>
                  <a:ext uri="{FF2B5EF4-FFF2-40B4-BE49-F238E27FC236}">
                    <a16:creationId xmlns:a16="http://schemas.microsoft.com/office/drawing/2014/main" id="{BEC7FFDC-A904-44D2-8F0B-91A5C76CC514}"/>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8" name="Freeform: Shape 47">
                <a:extLst>
                  <a:ext uri="{FF2B5EF4-FFF2-40B4-BE49-F238E27FC236}">
                    <a16:creationId xmlns:a16="http://schemas.microsoft.com/office/drawing/2014/main" id="{EA15C8BC-5975-40E1-A988-EB34FBCF078A}"/>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9" name="Freeform: Shape 48">
                <a:extLst>
                  <a:ext uri="{FF2B5EF4-FFF2-40B4-BE49-F238E27FC236}">
                    <a16:creationId xmlns:a16="http://schemas.microsoft.com/office/drawing/2014/main" id="{371BAC0D-2BF9-4781-A7BB-06AA16D0E6C2}"/>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0" name="Freeform: Shape 49">
                <a:extLst>
                  <a:ext uri="{FF2B5EF4-FFF2-40B4-BE49-F238E27FC236}">
                    <a16:creationId xmlns:a16="http://schemas.microsoft.com/office/drawing/2014/main" id="{8FD04182-650D-498F-A066-FE4C0FA6DA1E}"/>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1" name="Freeform: Shape 50">
                <a:extLst>
                  <a:ext uri="{FF2B5EF4-FFF2-40B4-BE49-F238E27FC236}">
                    <a16:creationId xmlns:a16="http://schemas.microsoft.com/office/drawing/2014/main" id="{6E839DFF-01B4-4B5E-9910-024EC8FE1DA7}"/>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2" name="Freeform: Shape 51">
                <a:extLst>
                  <a:ext uri="{FF2B5EF4-FFF2-40B4-BE49-F238E27FC236}">
                    <a16:creationId xmlns:a16="http://schemas.microsoft.com/office/drawing/2014/main" id="{0C100C3D-5A4C-4D50-AAEC-07A4457548DE}"/>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3" name="Freeform: Shape 52">
                <a:extLst>
                  <a:ext uri="{FF2B5EF4-FFF2-40B4-BE49-F238E27FC236}">
                    <a16:creationId xmlns:a16="http://schemas.microsoft.com/office/drawing/2014/main" id="{C8647050-08AF-4BD8-87C4-CA230312901B}"/>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id="{9A0F33E0-AADA-44E2-A5AC-31DF5EE3D381}"/>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5" name="Freeform: Shape 54">
                <a:extLst>
                  <a:ext uri="{FF2B5EF4-FFF2-40B4-BE49-F238E27FC236}">
                    <a16:creationId xmlns:a16="http://schemas.microsoft.com/office/drawing/2014/main" id="{32C8FA1D-A02A-4388-9886-69EBC58C077E}"/>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6" name="Freeform: Shape 55">
                <a:extLst>
                  <a:ext uri="{FF2B5EF4-FFF2-40B4-BE49-F238E27FC236}">
                    <a16:creationId xmlns:a16="http://schemas.microsoft.com/office/drawing/2014/main" id="{99421FD3-355A-4629-BFAD-527ECD82EE07}"/>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7" name="Freeform: Shape 56">
                <a:extLst>
                  <a:ext uri="{FF2B5EF4-FFF2-40B4-BE49-F238E27FC236}">
                    <a16:creationId xmlns:a16="http://schemas.microsoft.com/office/drawing/2014/main" id="{2AB71DCF-EB57-4B33-9FF7-11CA0CB96573}"/>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8" name="Freeform: Shape 57">
                <a:extLst>
                  <a:ext uri="{FF2B5EF4-FFF2-40B4-BE49-F238E27FC236}">
                    <a16:creationId xmlns:a16="http://schemas.microsoft.com/office/drawing/2014/main" id="{CE86AA54-A444-4823-A6DC-491E77E34B4A}"/>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9" name="Freeform: Shape 58">
                <a:extLst>
                  <a:ext uri="{FF2B5EF4-FFF2-40B4-BE49-F238E27FC236}">
                    <a16:creationId xmlns:a16="http://schemas.microsoft.com/office/drawing/2014/main" id="{750E2DF6-23A6-4192-BD64-7997AABE595B}"/>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0" name="Freeform: Shape 59">
                <a:extLst>
                  <a:ext uri="{FF2B5EF4-FFF2-40B4-BE49-F238E27FC236}">
                    <a16:creationId xmlns:a16="http://schemas.microsoft.com/office/drawing/2014/main" id="{DC3D9758-1EA4-43A6-8375-DDED592A9AB6}"/>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1" name="Freeform: Shape 60">
                <a:extLst>
                  <a:ext uri="{FF2B5EF4-FFF2-40B4-BE49-F238E27FC236}">
                    <a16:creationId xmlns:a16="http://schemas.microsoft.com/office/drawing/2014/main" id="{1DFC1416-C64A-4C0B-8898-ABAABA0FCBC2}"/>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2" name="Freeform: Shape 61">
                <a:extLst>
                  <a:ext uri="{FF2B5EF4-FFF2-40B4-BE49-F238E27FC236}">
                    <a16:creationId xmlns:a16="http://schemas.microsoft.com/office/drawing/2014/main" id="{D2A221D1-7EAA-4907-A58E-8E81E7BA4748}"/>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3" name="Freeform: Shape 62">
                <a:extLst>
                  <a:ext uri="{FF2B5EF4-FFF2-40B4-BE49-F238E27FC236}">
                    <a16:creationId xmlns:a16="http://schemas.microsoft.com/office/drawing/2014/main" id="{AAC899B4-B060-44A9-9E5E-60A775CE2D41}"/>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4" name="Freeform: Shape 63">
                <a:extLst>
                  <a:ext uri="{FF2B5EF4-FFF2-40B4-BE49-F238E27FC236}">
                    <a16:creationId xmlns:a16="http://schemas.microsoft.com/office/drawing/2014/main" id="{F68A0E9C-6E97-4889-8C4E-1771D6465B4D}"/>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5" name="Freeform: Shape 64">
                <a:extLst>
                  <a:ext uri="{FF2B5EF4-FFF2-40B4-BE49-F238E27FC236}">
                    <a16:creationId xmlns:a16="http://schemas.microsoft.com/office/drawing/2014/main" id="{D705A29F-351D-4D7D-AB5F-B6A24011D559}"/>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6" name="Freeform: Shape 65">
                <a:extLst>
                  <a:ext uri="{FF2B5EF4-FFF2-40B4-BE49-F238E27FC236}">
                    <a16:creationId xmlns:a16="http://schemas.microsoft.com/office/drawing/2014/main" id="{EC0BB292-2828-40AB-A869-CF6D114F0630}"/>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7" name="Freeform: Shape 66">
                <a:extLst>
                  <a:ext uri="{FF2B5EF4-FFF2-40B4-BE49-F238E27FC236}">
                    <a16:creationId xmlns:a16="http://schemas.microsoft.com/office/drawing/2014/main" id="{78EEFC2A-B463-4C2F-8D33-BA746EEC561E}"/>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8" name="Freeform: Shape 67">
                <a:extLst>
                  <a:ext uri="{FF2B5EF4-FFF2-40B4-BE49-F238E27FC236}">
                    <a16:creationId xmlns:a16="http://schemas.microsoft.com/office/drawing/2014/main" id="{669784EC-901F-43E1-9785-CA274A2E37AE}"/>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9" name="Freeform: Shape 68">
                <a:extLst>
                  <a:ext uri="{FF2B5EF4-FFF2-40B4-BE49-F238E27FC236}">
                    <a16:creationId xmlns:a16="http://schemas.microsoft.com/office/drawing/2014/main" id="{EA79E5A7-5CA0-40FF-86F1-17C44CDA5EE3}"/>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0" name="Freeform: Shape 69">
                <a:extLst>
                  <a:ext uri="{FF2B5EF4-FFF2-40B4-BE49-F238E27FC236}">
                    <a16:creationId xmlns:a16="http://schemas.microsoft.com/office/drawing/2014/main" id="{CA733E24-831B-4F88-B794-2CBF062D1F34}"/>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1" name="Freeform: Shape 70">
                <a:extLst>
                  <a:ext uri="{FF2B5EF4-FFF2-40B4-BE49-F238E27FC236}">
                    <a16:creationId xmlns:a16="http://schemas.microsoft.com/office/drawing/2014/main" id="{6C529298-268D-4F6A-8278-B794C72F612D}"/>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2" name="Freeform: Shape 71">
                <a:extLst>
                  <a:ext uri="{FF2B5EF4-FFF2-40B4-BE49-F238E27FC236}">
                    <a16:creationId xmlns:a16="http://schemas.microsoft.com/office/drawing/2014/main" id="{9025A9CB-F748-49F6-BD88-DACA23F6D574}"/>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3" name="Freeform: Shape 72">
                <a:extLst>
                  <a:ext uri="{FF2B5EF4-FFF2-40B4-BE49-F238E27FC236}">
                    <a16:creationId xmlns:a16="http://schemas.microsoft.com/office/drawing/2014/main" id="{54D26918-0834-40FF-888A-16AB573AB42D}"/>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4" name="Freeform: Shape 73">
                <a:extLst>
                  <a:ext uri="{FF2B5EF4-FFF2-40B4-BE49-F238E27FC236}">
                    <a16:creationId xmlns:a16="http://schemas.microsoft.com/office/drawing/2014/main" id="{3BA0D0AD-9F3E-4A88-AD9A-027E61780550}"/>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5" name="Freeform: Shape 74">
                <a:extLst>
                  <a:ext uri="{FF2B5EF4-FFF2-40B4-BE49-F238E27FC236}">
                    <a16:creationId xmlns:a16="http://schemas.microsoft.com/office/drawing/2014/main" id="{C89DCC43-513D-49FC-AF25-83BBD29B7661}"/>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6" name="Freeform: Shape 75">
                <a:extLst>
                  <a:ext uri="{FF2B5EF4-FFF2-40B4-BE49-F238E27FC236}">
                    <a16:creationId xmlns:a16="http://schemas.microsoft.com/office/drawing/2014/main" id="{AFEAF63A-AFBF-4F67-88D7-ADA3D9E00FC4}"/>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7" name="Freeform: Shape 76">
                <a:extLst>
                  <a:ext uri="{FF2B5EF4-FFF2-40B4-BE49-F238E27FC236}">
                    <a16:creationId xmlns:a16="http://schemas.microsoft.com/office/drawing/2014/main" id="{448DE51B-423E-482E-903E-5139E42BDD4C}"/>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8" name="Freeform: Shape 77">
                <a:extLst>
                  <a:ext uri="{FF2B5EF4-FFF2-40B4-BE49-F238E27FC236}">
                    <a16:creationId xmlns:a16="http://schemas.microsoft.com/office/drawing/2014/main" id="{5449ADB8-318D-4965-814B-D6A13F780F1D}"/>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9" name="Freeform: Shape 78">
                <a:extLst>
                  <a:ext uri="{FF2B5EF4-FFF2-40B4-BE49-F238E27FC236}">
                    <a16:creationId xmlns:a16="http://schemas.microsoft.com/office/drawing/2014/main" id="{FD514D12-AA49-408C-BEE1-BBCF4C036159}"/>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0" name="Freeform: Shape 79">
                <a:extLst>
                  <a:ext uri="{FF2B5EF4-FFF2-40B4-BE49-F238E27FC236}">
                    <a16:creationId xmlns:a16="http://schemas.microsoft.com/office/drawing/2014/main" id="{05A785BE-E570-4DB4-8F7F-0AC9077116D8}"/>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1" name="Freeform: Shape 80">
                <a:extLst>
                  <a:ext uri="{FF2B5EF4-FFF2-40B4-BE49-F238E27FC236}">
                    <a16:creationId xmlns:a16="http://schemas.microsoft.com/office/drawing/2014/main" id="{97E79511-3F2F-4B2E-8830-7B7F555DA83E}"/>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2" name="Freeform: Shape 81">
                <a:extLst>
                  <a:ext uri="{FF2B5EF4-FFF2-40B4-BE49-F238E27FC236}">
                    <a16:creationId xmlns:a16="http://schemas.microsoft.com/office/drawing/2014/main" id="{DB7310B7-0080-4264-91E4-C548107F6D72}"/>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3" name="Freeform: Shape 82">
                <a:extLst>
                  <a:ext uri="{FF2B5EF4-FFF2-40B4-BE49-F238E27FC236}">
                    <a16:creationId xmlns:a16="http://schemas.microsoft.com/office/drawing/2014/main" id="{45FF82DB-4737-404E-9ACA-B19B6A089EA8}"/>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4" name="Freeform: Shape 83">
                <a:extLst>
                  <a:ext uri="{FF2B5EF4-FFF2-40B4-BE49-F238E27FC236}">
                    <a16:creationId xmlns:a16="http://schemas.microsoft.com/office/drawing/2014/main" id="{43A6BFE2-F1B0-4924-9302-9DA895CA44C3}"/>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5" name="Freeform: Shape 84">
                <a:extLst>
                  <a:ext uri="{FF2B5EF4-FFF2-40B4-BE49-F238E27FC236}">
                    <a16:creationId xmlns:a16="http://schemas.microsoft.com/office/drawing/2014/main" id="{9CDDEDDC-F6C4-4D85-8B8D-DA09731DAC62}"/>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6" name="Freeform: Shape 85">
                <a:extLst>
                  <a:ext uri="{FF2B5EF4-FFF2-40B4-BE49-F238E27FC236}">
                    <a16:creationId xmlns:a16="http://schemas.microsoft.com/office/drawing/2014/main" id="{DA23F74A-EE1B-414F-A58F-CB49D8A32924}"/>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7" name="Freeform: Shape 86">
                <a:extLst>
                  <a:ext uri="{FF2B5EF4-FFF2-40B4-BE49-F238E27FC236}">
                    <a16:creationId xmlns:a16="http://schemas.microsoft.com/office/drawing/2014/main" id="{56AFD036-E68B-45F9-9B76-E4B3A4B50800}"/>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8" name="Freeform: Shape 87">
                <a:extLst>
                  <a:ext uri="{FF2B5EF4-FFF2-40B4-BE49-F238E27FC236}">
                    <a16:creationId xmlns:a16="http://schemas.microsoft.com/office/drawing/2014/main" id="{2ACC9D1B-CB8B-4193-B702-DA68B92DE9F9}"/>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9" name="Freeform: Shape 88">
                <a:extLst>
                  <a:ext uri="{FF2B5EF4-FFF2-40B4-BE49-F238E27FC236}">
                    <a16:creationId xmlns:a16="http://schemas.microsoft.com/office/drawing/2014/main" id="{0FBC88AB-930A-4D32-8DB1-82563BFF0EAE}"/>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0" name="Freeform: Shape 89">
                <a:extLst>
                  <a:ext uri="{FF2B5EF4-FFF2-40B4-BE49-F238E27FC236}">
                    <a16:creationId xmlns:a16="http://schemas.microsoft.com/office/drawing/2014/main" id="{74274EB1-FC6D-4C4D-965D-DEBA45892216}"/>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1" name="Freeform: Shape 90">
                <a:extLst>
                  <a:ext uri="{FF2B5EF4-FFF2-40B4-BE49-F238E27FC236}">
                    <a16:creationId xmlns:a16="http://schemas.microsoft.com/office/drawing/2014/main" id="{FE4E35D8-7704-40DC-A190-5B4E8BE44974}"/>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2" name="Freeform: Shape 91">
                <a:extLst>
                  <a:ext uri="{FF2B5EF4-FFF2-40B4-BE49-F238E27FC236}">
                    <a16:creationId xmlns:a16="http://schemas.microsoft.com/office/drawing/2014/main" id="{EDB1E803-1D4D-4912-BA76-9EF947E19AF0}"/>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3" name="Freeform: Shape 92">
                <a:extLst>
                  <a:ext uri="{FF2B5EF4-FFF2-40B4-BE49-F238E27FC236}">
                    <a16:creationId xmlns:a16="http://schemas.microsoft.com/office/drawing/2014/main" id="{7E241842-A248-438B-B3B4-37A05240BCBE}"/>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4" name="Freeform: Shape 93">
                <a:extLst>
                  <a:ext uri="{FF2B5EF4-FFF2-40B4-BE49-F238E27FC236}">
                    <a16:creationId xmlns:a16="http://schemas.microsoft.com/office/drawing/2014/main" id="{C6E092F6-1BFE-4656-9029-9A2EEE8F79FD}"/>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5" name="Freeform: Shape 94">
                <a:extLst>
                  <a:ext uri="{FF2B5EF4-FFF2-40B4-BE49-F238E27FC236}">
                    <a16:creationId xmlns:a16="http://schemas.microsoft.com/office/drawing/2014/main" id="{F4A890A0-353B-4CBB-8FD1-059BE94011AD}"/>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6" name="Freeform: Shape 95">
                <a:extLst>
                  <a:ext uri="{FF2B5EF4-FFF2-40B4-BE49-F238E27FC236}">
                    <a16:creationId xmlns:a16="http://schemas.microsoft.com/office/drawing/2014/main" id="{6EFA174A-A4E5-4264-BD07-007305986AAF}"/>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7" name="Freeform: Shape 96">
                <a:extLst>
                  <a:ext uri="{FF2B5EF4-FFF2-40B4-BE49-F238E27FC236}">
                    <a16:creationId xmlns:a16="http://schemas.microsoft.com/office/drawing/2014/main" id="{3FBAD25F-2FFC-4CEC-9B8A-5ED34707E666}"/>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8" name="Freeform: Shape 97">
                <a:extLst>
                  <a:ext uri="{FF2B5EF4-FFF2-40B4-BE49-F238E27FC236}">
                    <a16:creationId xmlns:a16="http://schemas.microsoft.com/office/drawing/2014/main" id="{342EF4A1-21C1-45D4-B700-6EA4BF21BE00}"/>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9" name="Freeform: Shape 98">
                <a:extLst>
                  <a:ext uri="{FF2B5EF4-FFF2-40B4-BE49-F238E27FC236}">
                    <a16:creationId xmlns:a16="http://schemas.microsoft.com/office/drawing/2014/main" id="{B2CCF840-70EA-4C9C-848E-B27B79A75DB1}"/>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0" name="Freeform: Shape 99">
                <a:extLst>
                  <a:ext uri="{FF2B5EF4-FFF2-40B4-BE49-F238E27FC236}">
                    <a16:creationId xmlns:a16="http://schemas.microsoft.com/office/drawing/2014/main" id="{8E311D1C-5934-4C97-809E-E996B3845BA4}"/>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1" name="Freeform: Shape 100">
                <a:extLst>
                  <a:ext uri="{FF2B5EF4-FFF2-40B4-BE49-F238E27FC236}">
                    <a16:creationId xmlns:a16="http://schemas.microsoft.com/office/drawing/2014/main" id="{B13F883A-929B-46F7-A9A8-547ACE9C0471}"/>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2" name="Freeform: Shape 101">
                <a:extLst>
                  <a:ext uri="{FF2B5EF4-FFF2-40B4-BE49-F238E27FC236}">
                    <a16:creationId xmlns:a16="http://schemas.microsoft.com/office/drawing/2014/main" id="{16D72D9D-260C-42C4-B864-6AFFB236A12B}"/>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3" name="Freeform: Shape 102">
                <a:extLst>
                  <a:ext uri="{FF2B5EF4-FFF2-40B4-BE49-F238E27FC236}">
                    <a16:creationId xmlns:a16="http://schemas.microsoft.com/office/drawing/2014/main" id="{57F62680-33C3-4510-A3B0-40F179FCEF84}"/>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4" name="Freeform: Shape 103">
                <a:extLst>
                  <a:ext uri="{FF2B5EF4-FFF2-40B4-BE49-F238E27FC236}">
                    <a16:creationId xmlns:a16="http://schemas.microsoft.com/office/drawing/2014/main" id="{8C3F6DBC-3B3A-429F-A49A-485EF9960069}"/>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5" name="Freeform: Shape 104">
                <a:extLst>
                  <a:ext uri="{FF2B5EF4-FFF2-40B4-BE49-F238E27FC236}">
                    <a16:creationId xmlns:a16="http://schemas.microsoft.com/office/drawing/2014/main" id="{09CFDDBA-E518-4324-B18A-EF6E4B50B845}"/>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6" name="Freeform: Shape 105">
                <a:extLst>
                  <a:ext uri="{FF2B5EF4-FFF2-40B4-BE49-F238E27FC236}">
                    <a16:creationId xmlns:a16="http://schemas.microsoft.com/office/drawing/2014/main" id="{C8579CBC-E6AF-4829-AA1D-7B277821341A}"/>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7" name="Freeform: Shape 106">
                <a:extLst>
                  <a:ext uri="{FF2B5EF4-FFF2-40B4-BE49-F238E27FC236}">
                    <a16:creationId xmlns:a16="http://schemas.microsoft.com/office/drawing/2014/main" id="{F4F87C77-9949-468A-9B86-3D4A3CB1D080}"/>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8" name="Freeform: Shape 107">
                <a:extLst>
                  <a:ext uri="{FF2B5EF4-FFF2-40B4-BE49-F238E27FC236}">
                    <a16:creationId xmlns:a16="http://schemas.microsoft.com/office/drawing/2014/main" id="{C0DAD71F-08D6-41FB-93B2-448EB15BCB30}"/>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9" name="Freeform: Shape 108">
                <a:extLst>
                  <a:ext uri="{FF2B5EF4-FFF2-40B4-BE49-F238E27FC236}">
                    <a16:creationId xmlns:a16="http://schemas.microsoft.com/office/drawing/2014/main" id="{BFE5B582-FC98-4E72-9AFF-067166B79359}"/>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0" name="Freeform: Shape 109">
                <a:extLst>
                  <a:ext uri="{FF2B5EF4-FFF2-40B4-BE49-F238E27FC236}">
                    <a16:creationId xmlns:a16="http://schemas.microsoft.com/office/drawing/2014/main" id="{AA87FE08-67A7-40C4-BA28-5C87D875EB1A}"/>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1" name="Freeform: Shape 110">
                <a:extLst>
                  <a:ext uri="{FF2B5EF4-FFF2-40B4-BE49-F238E27FC236}">
                    <a16:creationId xmlns:a16="http://schemas.microsoft.com/office/drawing/2014/main" id="{601F8489-E1AB-4730-8A77-EFF164E47BCC}"/>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2" name="Freeform: Shape 111">
                <a:extLst>
                  <a:ext uri="{FF2B5EF4-FFF2-40B4-BE49-F238E27FC236}">
                    <a16:creationId xmlns:a16="http://schemas.microsoft.com/office/drawing/2014/main" id="{D3E2442A-D936-4EBA-A666-6E82DB2DA28A}"/>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3" name="Freeform: Shape 112">
                <a:extLst>
                  <a:ext uri="{FF2B5EF4-FFF2-40B4-BE49-F238E27FC236}">
                    <a16:creationId xmlns:a16="http://schemas.microsoft.com/office/drawing/2014/main" id="{2E891E37-78A2-43D1-99C0-5F53AC4AD9D4}"/>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4" name="Freeform: Shape 113">
                <a:extLst>
                  <a:ext uri="{FF2B5EF4-FFF2-40B4-BE49-F238E27FC236}">
                    <a16:creationId xmlns:a16="http://schemas.microsoft.com/office/drawing/2014/main" id="{FF5FE9C1-0A9F-4E0A-8F9E-3EF3223F9E09}"/>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5" name="Freeform: Shape 114">
                <a:extLst>
                  <a:ext uri="{FF2B5EF4-FFF2-40B4-BE49-F238E27FC236}">
                    <a16:creationId xmlns:a16="http://schemas.microsoft.com/office/drawing/2014/main" id="{57C2FED7-F344-47E5-BB1E-E7CB26B335F8}"/>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6" name="Freeform: Shape 115">
                <a:extLst>
                  <a:ext uri="{FF2B5EF4-FFF2-40B4-BE49-F238E27FC236}">
                    <a16:creationId xmlns:a16="http://schemas.microsoft.com/office/drawing/2014/main" id="{C95DD38F-B4B9-40A1-B7BD-EDF00AFD64F9}"/>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7" name="Freeform: Shape 116">
                <a:extLst>
                  <a:ext uri="{FF2B5EF4-FFF2-40B4-BE49-F238E27FC236}">
                    <a16:creationId xmlns:a16="http://schemas.microsoft.com/office/drawing/2014/main" id="{B1334E03-6B96-4D5A-8314-2AAB15396089}"/>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8" name="Freeform: Shape 117">
                <a:extLst>
                  <a:ext uri="{FF2B5EF4-FFF2-40B4-BE49-F238E27FC236}">
                    <a16:creationId xmlns:a16="http://schemas.microsoft.com/office/drawing/2014/main" id="{59EFDAF0-6330-4D40-B4E4-57C5891A998C}"/>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9" name="Freeform: Shape 118">
                <a:extLst>
                  <a:ext uri="{FF2B5EF4-FFF2-40B4-BE49-F238E27FC236}">
                    <a16:creationId xmlns:a16="http://schemas.microsoft.com/office/drawing/2014/main" id="{6EDDC210-93CC-4464-BDA2-3CC18C0C693B}"/>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0" name="Freeform: Shape 119">
                <a:extLst>
                  <a:ext uri="{FF2B5EF4-FFF2-40B4-BE49-F238E27FC236}">
                    <a16:creationId xmlns:a16="http://schemas.microsoft.com/office/drawing/2014/main" id="{9E521203-1A0B-470B-B729-1B8B0AFF5A39}"/>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1" name="Freeform: Shape 120">
                <a:extLst>
                  <a:ext uri="{FF2B5EF4-FFF2-40B4-BE49-F238E27FC236}">
                    <a16:creationId xmlns:a16="http://schemas.microsoft.com/office/drawing/2014/main" id="{091C18AB-4BE0-4C09-ABC6-05334DF7826F}"/>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2" name="Freeform: Shape 121">
                <a:extLst>
                  <a:ext uri="{FF2B5EF4-FFF2-40B4-BE49-F238E27FC236}">
                    <a16:creationId xmlns:a16="http://schemas.microsoft.com/office/drawing/2014/main" id="{4EA1AE17-D725-411E-AFAC-60B5A959DF4E}"/>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3" name="Freeform: Shape 122">
                <a:extLst>
                  <a:ext uri="{FF2B5EF4-FFF2-40B4-BE49-F238E27FC236}">
                    <a16:creationId xmlns:a16="http://schemas.microsoft.com/office/drawing/2014/main" id="{6D6D2AB0-DEA8-4510-96C2-B8547E8A7DD6}"/>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4" name="Freeform: Shape 123">
                <a:extLst>
                  <a:ext uri="{FF2B5EF4-FFF2-40B4-BE49-F238E27FC236}">
                    <a16:creationId xmlns:a16="http://schemas.microsoft.com/office/drawing/2014/main" id="{5D2C70B9-3A29-4A3F-B9E2-02A556FB509F}"/>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5" name="Freeform: Shape 124">
                <a:extLst>
                  <a:ext uri="{FF2B5EF4-FFF2-40B4-BE49-F238E27FC236}">
                    <a16:creationId xmlns:a16="http://schemas.microsoft.com/office/drawing/2014/main" id="{B7B5EA85-B9B6-47B1-9156-980D6B0EE597}"/>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6" name="Freeform: Shape 125">
                <a:extLst>
                  <a:ext uri="{FF2B5EF4-FFF2-40B4-BE49-F238E27FC236}">
                    <a16:creationId xmlns:a16="http://schemas.microsoft.com/office/drawing/2014/main" id="{2C8DB9BF-A31E-45AC-8271-73868A63504C}"/>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7" name="Freeform: Shape 126">
                <a:extLst>
                  <a:ext uri="{FF2B5EF4-FFF2-40B4-BE49-F238E27FC236}">
                    <a16:creationId xmlns:a16="http://schemas.microsoft.com/office/drawing/2014/main" id="{3F5BC346-9C8F-4FC2-884E-BC40B09E9461}"/>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8" name="Freeform: Shape 127">
                <a:extLst>
                  <a:ext uri="{FF2B5EF4-FFF2-40B4-BE49-F238E27FC236}">
                    <a16:creationId xmlns:a16="http://schemas.microsoft.com/office/drawing/2014/main" id="{4E18F1FE-B933-45C8-9F4F-53DCCC1FA2CA}"/>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9" name="Freeform: Shape 128">
                <a:extLst>
                  <a:ext uri="{FF2B5EF4-FFF2-40B4-BE49-F238E27FC236}">
                    <a16:creationId xmlns:a16="http://schemas.microsoft.com/office/drawing/2014/main" id="{8CF9F0AF-3E92-4593-88F2-0A9691F8FEA5}"/>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0" name="Freeform: Shape 129">
                <a:extLst>
                  <a:ext uri="{FF2B5EF4-FFF2-40B4-BE49-F238E27FC236}">
                    <a16:creationId xmlns:a16="http://schemas.microsoft.com/office/drawing/2014/main" id="{5F8E407F-7C3D-4C6D-A845-CE6C18A4E19E}"/>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1" name="Freeform: Shape 130">
                <a:extLst>
                  <a:ext uri="{FF2B5EF4-FFF2-40B4-BE49-F238E27FC236}">
                    <a16:creationId xmlns:a16="http://schemas.microsoft.com/office/drawing/2014/main" id="{65B86F18-3F82-406B-A6B8-73508323F5B1}"/>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2" name="Freeform: Shape 131">
                <a:extLst>
                  <a:ext uri="{FF2B5EF4-FFF2-40B4-BE49-F238E27FC236}">
                    <a16:creationId xmlns:a16="http://schemas.microsoft.com/office/drawing/2014/main" id="{282DBE01-A20A-44FA-B824-6B6AE5B47541}"/>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3" name="Freeform: Shape 132">
                <a:extLst>
                  <a:ext uri="{FF2B5EF4-FFF2-40B4-BE49-F238E27FC236}">
                    <a16:creationId xmlns:a16="http://schemas.microsoft.com/office/drawing/2014/main" id="{525BA03A-821A-451C-974A-5BC54F600152}"/>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4" name="Freeform: Shape 133">
                <a:extLst>
                  <a:ext uri="{FF2B5EF4-FFF2-40B4-BE49-F238E27FC236}">
                    <a16:creationId xmlns:a16="http://schemas.microsoft.com/office/drawing/2014/main" id="{C4A1A8AE-42A8-458F-9647-2B1E0080C328}"/>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5" name="Freeform: Shape 134">
                <a:extLst>
                  <a:ext uri="{FF2B5EF4-FFF2-40B4-BE49-F238E27FC236}">
                    <a16:creationId xmlns:a16="http://schemas.microsoft.com/office/drawing/2014/main" id="{1061C57A-74C4-42DF-837D-4BD2480F5637}"/>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6" name="Freeform: Shape 135">
                <a:extLst>
                  <a:ext uri="{FF2B5EF4-FFF2-40B4-BE49-F238E27FC236}">
                    <a16:creationId xmlns:a16="http://schemas.microsoft.com/office/drawing/2014/main" id="{2E72CD8D-308B-4DA6-A9E9-29C5289A64AF}"/>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7" name="Freeform: Shape 136">
                <a:extLst>
                  <a:ext uri="{FF2B5EF4-FFF2-40B4-BE49-F238E27FC236}">
                    <a16:creationId xmlns:a16="http://schemas.microsoft.com/office/drawing/2014/main" id="{67DA1353-3400-4417-AE74-101830D91305}"/>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8" name="Freeform: Shape 137">
                <a:extLst>
                  <a:ext uri="{FF2B5EF4-FFF2-40B4-BE49-F238E27FC236}">
                    <a16:creationId xmlns:a16="http://schemas.microsoft.com/office/drawing/2014/main" id="{780402F0-99E7-4BC1-8B33-8C28B061254B}"/>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9" name="Freeform: Shape 138">
                <a:extLst>
                  <a:ext uri="{FF2B5EF4-FFF2-40B4-BE49-F238E27FC236}">
                    <a16:creationId xmlns:a16="http://schemas.microsoft.com/office/drawing/2014/main" id="{D8F0B222-EDEC-4F73-BFBF-EEF77FCEFE6D}"/>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0" name="Freeform: Shape 139">
                <a:extLst>
                  <a:ext uri="{FF2B5EF4-FFF2-40B4-BE49-F238E27FC236}">
                    <a16:creationId xmlns:a16="http://schemas.microsoft.com/office/drawing/2014/main" id="{99DFF4C5-2EF0-4C23-99F5-6FBA3C2FDECA}"/>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1" name="Freeform: Shape 140">
                <a:extLst>
                  <a:ext uri="{FF2B5EF4-FFF2-40B4-BE49-F238E27FC236}">
                    <a16:creationId xmlns:a16="http://schemas.microsoft.com/office/drawing/2014/main" id="{42099B1E-BE83-48FA-A883-6B86E3781583}"/>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2" name="Freeform: Shape 141">
                <a:extLst>
                  <a:ext uri="{FF2B5EF4-FFF2-40B4-BE49-F238E27FC236}">
                    <a16:creationId xmlns:a16="http://schemas.microsoft.com/office/drawing/2014/main" id="{0642570B-F261-403D-8AE5-755725C5C683}"/>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3" name="Freeform: Shape 142">
                <a:extLst>
                  <a:ext uri="{FF2B5EF4-FFF2-40B4-BE49-F238E27FC236}">
                    <a16:creationId xmlns:a16="http://schemas.microsoft.com/office/drawing/2014/main" id="{0289D3E0-1FCD-421F-B82C-57D48531197C}"/>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4" name="Freeform: Shape 143">
                <a:extLst>
                  <a:ext uri="{FF2B5EF4-FFF2-40B4-BE49-F238E27FC236}">
                    <a16:creationId xmlns:a16="http://schemas.microsoft.com/office/drawing/2014/main" id="{B0CDB835-A9B8-4DD1-8E4A-94CB352EBA4C}"/>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5" name="Freeform: Shape 144">
                <a:extLst>
                  <a:ext uri="{FF2B5EF4-FFF2-40B4-BE49-F238E27FC236}">
                    <a16:creationId xmlns:a16="http://schemas.microsoft.com/office/drawing/2014/main" id="{A959ACD8-7B03-425E-A568-DD933FE53D29}"/>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6" name="Freeform: Shape 145">
                <a:extLst>
                  <a:ext uri="{FF2B5EF4-FFF2-40B4-BE49-F238E27FC236}">
                    <a16:creationId xmlns:a16="http://schemas.microsoft.com/office/drawing/2014/main" id="{C1417EAD-6931-45DD-A71C-649A3A1E1742}"/>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7" name="Freeform: Shape 146">
                <a:extLst>
                  <a:ext uri="{FF2B5EF4-FFF2-40B4-BE49-F238E27FC236}">
                    <a16:creationId xmlns:a16="http://schemas.microsoft.com/office/drawing/2014/main" id="{3F8F5897-91C8-4949-B3E2-08E8C4D10561}"/>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8" name="Freeform: Shape 147">
                <a:extLst>
                  <a:ext uri="{FF2B5EF4-FFF2-40B4-BE49-F238E27FC236}">
                    <a16:creationId xmlns:a16="http://schemas.microsoft.com/office/drawing/2014/main" id="{818AF2B2-848E-432A-853D-4171DB436AB9}"/>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9" name="Freeform: Shape 148">
                <a:extLst>
                  <a:ext uri="{FF2B5EF4-FFF2-40B4-BE49-F238E27FC236}">
                    <a16:creationId xmlns:a16="http://schemas.microsoft.com/office/drawing/2014/main" id="{A95D8E15-C401-4021-A442-B2B29505E22D}"/>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0" name="Freeform: Shape 149">
                <a:extLst>
                  <a:ext uri="{FF2B5EF4-FFF2-40B4-BE49-F238E27FC236}">
                    <a16:creationId xmlns:a16="http://schemas.microsoft.com/office/drawing/2014/main" id="{91B6E7C4-CA47-4FE7-84A9-629E655725F3}"/>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1" name="Freeform: Shape 150">
                <a:extLst>
                  <a:ext uri="{FF2B5EF4-FFF2-40B4-BE49-F238E27FC236}">
                    <a16:creationId xmlns:a16="http://schemas.microsoft.com/office/drawing/2014/main" id="{AD49B82B-2837-42BA-9DE4-DF33E912C8C5}"/>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2" name="Freeform: Shape 151">
                <a:extLst>
                  <a:ext uri="{FF2B5EF4-FFF2-40B4-BE49-F238E27FC236}">
                    <a16:creationId xmlns:a16="http://schemas.microsoft.com/office/drawing/2014/main" id="{173AEBBC-7300-434A-90D2-797E21B1434C}"/>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3" name="Freeform: Shape 152">
                <a:extLst>
                  <a:ext uri="{FF2B5EF4-FFF2-40B4-BE49-F238E27FC236}">
                    <a16:creationId xmlns:a16="http://schemas.microsoft.com/office/drawing/2014/main" id="{079F400B-1FBB-4723-AE19-B242DD4F5F4D}"/>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4" name="Freeform: Shape 153">
                <a:extLst>
                  <a:ext uri="{FF2B5EF4-FFF2-40B4-BE49-F238E27FC236}">
                    <a16:creationId xmlns:a16="http://schemas.microsoft.com/office/drawing/2014/main" id="{F3220893-28AF-4796-89C4-497A3E0F7375}"/>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5" name="Freeform: Shape 154">
                <a:extLst>
                  <a:ext uri="{FF2B5EF4-FFF2-40B4-BE49-F238E27FC236}">
                    <a16:creationId xmlns:a16="http://schemas.microsoft.com/office/drawing/2014/main" id="{E37B6154-8BF3-4B1F-8CE6-4E1F92E2A756}"/>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6" name="Freeform: Shape 155">
                <a:extLst>
                  <a:ext uri="{FF2B5EF4-FFF2-40B4-BE49-F238E27FC236}">
                    <a16:creationId xmlns:a16="http://schemas.microsoft.com/office/drawing/2014/main" id="{AF054118-31C5-405F-98FD-C52552668115}"/>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7" name="Freeform: Shape 156">
                <a:extLst>
                  <a:ext uri="{FF2B5EF4-FFF2-40B4-BE49-F238E27FC236}">
                    <a16:creationId xmlns:a16="http://schemas.microsoft.com/office/drawing/2014/main" id="{BC580ECA-94B5-4EEE-8B3E-D13068010A85}"/>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8" name="Freeform: Shape 157">
                <a:extLst>
                  <a:ext uri="{FF2B5EF4-FFF2-40B4-BE49-F238E27FC236}">
                    <a16:creationId xmlns:a16="http://schemas.microsoft.com/office/drawing/2014/main" id="{B5EC5FD6-0D19-498D-BDFC-1C65B1405374}"/>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9" name="Freeform: Shape 158">
                <a:extLst>
                  <a:ext uri="{FF2B5EF4-FFF2-40B4-BE49-F238E27FC236}">
                    <a16:creationId xmlns:a16="http://schemas.microsoft.com/office/drawing/2014/main" id="{1F47A1FC-F8D5-4DF4-B1D1-0B0F9CD2BD6C}"/>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0" name="Freeform: Shape 159">
                <a:extLst>
                  <a:ext uri="{FF2B5EF4-FFF2-40B4-BE49-F238E27FC236}">
                    <a16:creationId xmlns:a16="http://schemas.microsoft.com/office/drawing/2014/main" id="{503D5622-B726-487F-B57C-23162F37592D}"/>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1" name="Freeform: Shape 160">
                <a:extLst>
                  <a:ext uri="{FF2B5EF4-FFF2-40B4-BE49-F238E27FC236}">
                    <a16:creationId xmlns:a16="http://schemas.microsoft.com/office/drawing/2014/main" id="{25E5A90C-2EF7-4B6F-A358-5BB4E600DD66}"/>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2" name="Freeform: Shape 161">
                <a:extLst>
                  <a:ext uri="{FF2B5EF4-FFF2-40B4-BE49-F238E27FC236}">
                    <a16:creationId xmlns:a16="http://schemas.microsoft.com/office/drawing/2014/main" id="{302D610A-8A29-4084-9D8E-4D2CC0453FA3}"/>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3" name="Freeform: Shape 162">
                <a:extLst>
                  <a:ext uri="{FF2B5EF4-FFF2-40B4-BE49-F238E27FC236}">
                    <a16:creationId xmlns:a16="http://schemas.microsoft.com/office/drawing/2014/main" id="{4512BE54-08BA-409A-9F16-0B3A63534F25}"/>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4" name="Freeform: Shape 163">
                <a:extLst>
                  <a:ext uri="{FF2B5EF4-FFF2-40B4-BE49-F238E27FC236}">
                    <a16:creationId xmlns:a16="http://schemas.microsoft.com/office/drawing/2014/main" id="{21517A1B-623C-4FB6-A8DE-C70DE126139A}"/>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5" name="Freeform: Shape 164">
                <a:extLst>
                  <a:ext uri="{FF2B5EF4-FFF2-40B4-BE49-F238E27FC236}">
                    <a16:creationId xmlns:a16="http://schemas.microsoft.com/office/drawing/2014/main" id="{8F788AA1-211E-4C56-B36D-9863A62BC9E9}"/>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6" name="Freeform: Shape 165">
                <a:extLst>
                  <a:ext uri="{FF2B5EF4-FFF2-40B4-BE49-F238E27FC236}">
                    <a16:creationId xmlns:a16="http://schemas.microsoft.com/office/drawing/2014/main" id="{8B12D240-C258-4FE9-A423-E46A6773F17B}"/>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7" name="Freeform: Shape 166">
                <a:extLst>
                  <a:ext uri="{FF2B5EF4-FFF2-40B4-BE49-F238E27FC236}">
                    <a16:creationId xmlns:a16="http://schemas.microsoft.com/office/drawing/2014/main" id="{1A0AAA9A-6C12-4257-AC9C-FBFA0F0EEE0F}"/>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8" name="Freeform: Shape 167">
                <a:extLst>
                  <a:ext uri="{FF2B5EF4-FFF2-40B4-BE49-F238E27FC236}">
                    <a16:creationId xmlns:a16="http://schemas.microsoft.com/office/drawing/2014/main" id="{61819836-2D65-4DA6-B1B2-20437FAD689A}"/>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9" name="Freeform: Shape 168">
                <a:extLst>
                  <a:ext uri="{FF2B5EF4-FFF2-40B4-BE49-F238E27FC236}">
                    <a16:creationId xmlns:a16="http://schemas.microsoft.com/office/drawing/2014/main" id="{F89C4CF7-D75F-44C1-BC4D-DE7AA1E0D642}"/>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0" name="Freeform: Shape 169">
                <a:extLst>
                  <a:ext uri="{FF2B5EF4-FFF2-40B4-BE49-F238E27FC236}">
                    <a16:creationId xmlns:a16="http://schemas.microsoft.com/office/drawing/2014/main" id="{A00CB392-768D-49BF-BA72-092945C55ACD}"/>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1" name="Freeform: Shape 170">
                <a:extLst>
                  <a:ext uri="{FF2B5EF4-FFF2-40B4-BE49-F238E27FC236}">
                    <a16:creationId xmlns:a16="http://schemas.microsoft.com/office/drawing/2014/main" id="{CF276FAA-41F5-4B48-9482-8481D80FD916}"/>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2" name="Freeform: Shape 171">
                <a:extLst>
                  <a:ext uri="{FF2B5EF4-FFF2-40B4-BE49-F238E27FC236}">
                    <a16:creationId xmlns:a16="http://schemas.microsoft.com/office/drawing/2014/main" id="{B023AAE1-1E09-438C-94E4-1AA2E1261749}"/>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3" name="Freeform: Shape 172">
                <a:extLst>
                  <a:ext uri="{FF2B5EF4-FFF2-40B4-BE49-F238E27FC236}">
                    <a16:creationId xmlns:a16="http://schemas.microsoft.com/office/drawing/2014/main" id="{6AF45571-CE43-461D-A8D7-2B47BADAC7A2}"/>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4" name="Freeform: Shape 173">
                <a:extLst>
                  <a:ext uri="{FF2B5EF4-FFF2-40B4-BE49-F238E27FC236}">
                    <a16:creationId xmlns:a16="http://schemas.microsoft.com/office/drawing/2014/main" id="{D5EB8CB6-6D13-433E-A200-C3F33606CBA0}"/>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5" name="Freeform: Shape 174">
                <a:extLst>
                  <a:ext uri="{FF2B5EF4-FFF2-40B4-BE49-F238E27FC236}">
                    <a16:creationId xmlns:a16="http://schemas.microsoft.com/office/drawing/2014/main" id="{F97E0D79-0FE9-4E61-B180-D44663AE43FB}"/>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6" name="Freeform: Shape 175">
                <a:extLst>
                  <a:ext uri="{FF2B5EF4-FFF2-40B4-BE49-F238E27FC236}">
                    <a16:creationId xmlns:a16="http://schemas.microsoft.com/office/drawing/2014/main" id="{0E7A30CB-3A49-440A-8BFF-DDECDE64AFB9}"/>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7" name="Freeform: Shape 176">
                <a:extLst>
                  <a:ext uri="{FF2B5EF4-FFF2-40B4-BE49-F238E27FC236}">
                    <a16:creationId xmlns:a16="http://schemas.microsoft.com/office/drawing/2014/main" id="{2C9C1DFA-72DD-49AD-8233-893910818926}"/>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8" name="Freeform: Shape 177">
                <a:extLst>
                  <a:ext uri="{FF2B5EF4-FFF2-40B4-BE49-F238E27FC236}">
                    <a16:creationId xmlns:a16="http://schemas.microsoft.com/office/drawing/2014/main" id="{01E06A40-B44B-42D2-8166-86EA71277133}"/>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9" name="Freeform: Shape 178">
                <a:extLst>
                  <a:ext uri="{FF2B5EF4-FFF2-40B4-BE49-F238E27FC236}">
                    <a16:creationId xmlns:a16="http://schemas.microsoft.com/office/drawing/2014/main" id="{AAD1390C-B164-4DA1-8585-4920E900C857}"/>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0" name="Freeform: Shape 179">
                <a:extLst>
                  <a:ext uri="{FF2B5EF4-FFF2-40B4-BE49-F238E27FC236}">
                    <a16:creationId xmlns:a16="http://schemas.microsoft.com/office/drawing/2014/main" id="{6E37C65D-A0AE-4C3D-871A-FC32207011DF}"/>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1" name="Freeform: Shape 180">
                <a:extLst>
                  <a:ext uri="{FF2B5EF4-FFF2-40B4-BE49-F238E27FC236}">
                    <a16:creationId xmlns:a16="http://schemas.microsoft.com/office/drawing/2014/main" id="{0F946D8A-AA88-4AD8-8CFC-060E4352D7C7}"/>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2" name="Freeform: Shape 181">
                <a:extLst>
                  <a:ext uri="{FF2B5EF4-FFF2-40B4-BE49-F238E27FC236}">
                    <a16:creationId xmlns:a16="http://schemas.microsoft.com/office/drawing/2014/main" id="{26C69E7E-139D-4304-9A47-E443E0325007}"/>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3" name="Freeform: Shape 182">
                <a:extLst>
                  <a:ext uri="{FF2B5EF4-FFF2-40B4-BE49-F238E27FC236}">
                    <a16:creationId xmlns:a16="http://schemas.microsoft.com/office/drawing/2014/main" id="{643619BB-998A-4688-9EA8-E1A29493B652}"/>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4" name="Freeform: Shape 183">
                <a:extLst>
                  <a:ext uri="{FF2B5EF4-FFF2-40B4-BE49-F238E27FC236}">
                    <a16:creationId xmlns:a16="http://schemas.microsoft.com/office/drawing/2014/main" id="{CA567F32-881E-43C4-BBB0-CDDAFDD276A3}"/>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5" name="Freeform: Shape 184">
                <a:extLst>
                  <a:ext uri="{FF2B5EF4-FFF2-40B4-BE49-F238E27FC236}">
                    <a16:creationId xmlns:a16="http://schemas.microsoft.com/office/drawing/2014/main" id="{D1E4C6D4-84CE-4DDC-AC0F-FEDBD9A4BC7B}"/>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6" name="Freeform: Shape 185">
                <a:extLst>
                  <a:ext uri="{FF2B5EF4-FFF2-40B4-BE49-F238E27FC236}">
                    <a16:creationId xmlns:a16="http://schemas.microsoft.com/office/drawing/2014/main" id="{0A2F5831-8F83-4A7E-8185-CA727AF7CAA1}"/>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7" name="Freeform: Shape 186">
                <a:extLst>
                  <a:ext uri="{FF2B5EF4-FFF2-40B4-BE49-F238E27FC236}">
                    <a16:creationId xmlns:a16="http://schemas.microsoft.com/office/drawing/2014/main" id="{33B1C91A-AFEE-4375-83C7-8C346ECB6CB6}"/>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8" name="Freeform: Shape 187">
                <a:extLst>
                  <a:ext uri="{FF2B5EF4-FFF2-40B4-BE49-F238E27FC236}">
                    <a16:creationId xmlns:a16="http://schemas.microsoft.com/office/drawing/2014/main" id="{8F328456-0E85-48D3-820F-81CCF861C7C0}"/>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spTree>
    <p:extLst>
      <p:ext uri="{BB962C8B-B14F-4D97-AF65-F5344CB8AC3E}">
        <p14:creationId xmlns:p14="http://schemas.microsoft.com/office/powerpoint/2010/main" val="305070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aut de section">
    <p:spTree>
      <p:nvGrpSpPr>
        <p:cNvPr id="1" name=""/>
        <p:cNvGrpSpPr/>
        <p:nvPr/>
      </p:nvGrpSpPr>
      <p:grpSpPr>
        <a:xfrm>
          <a:off x="0" y="0"/>
          <a:ext cx="0" cy="0"/>
          <a:chOff x="0" y="0"/>
          <a:chExt cx="0" cy="0"/>
        </a:xfrm>
      </p:grpSpPr>
      <p:sp>
        <p:nvSpPr>
          <p:cNvPr id="37" name="Forme libre : Forme 36">
            <a:extLst>
              <a:ext uri="{FF2B5EF4-FFF2-40B4-BE49-F238E27FC236}">
                <a16:creationId xmlns:a16="http://schemas.microsoft.com/office/drawing/2014/main" id="{9B6909CF-743B-4DF1-8060-7377C3B0EC96}"/>
              </a:ext>
              <a:ext uri="{C183D7F6-B498-43B3-948B-1728B52AA6E4}">
                <adec:decorative xmlns:adec="http://schemas.microsoft.com/office/drawing/2017/decorative" val="1"/>
              </a:ext>
            </a:extLst>
          </p:cNvPr>
          <p:cNvSpPr/>
          <p:nvPr userDrawn="1"/>
        </p:nvSpPr>
        <p:spPr>
          <a:xfrm>
            <a:off x="1408103" y="-15159"/>
            <a:ext cx="4902679" cy="461680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grpSp>
        <p:nvGrpSpPr>
          <p:cNvPr id="38" name="Groupe 37">
            <a:extLst>
              <a:ext uri="{FF2B5EF4-FFF2-40B4-BE49-F238E27FC236}">
                <a16:creationId xmlns:a16="http://schemas.microsoft.com/office/drawing/2014/main" id="{5525794F-443C-40B3-AC9C-14F574B044C9}"/>
              </a:ext>
              <a:ext uri="{C183D7F6-B498-43B3-948B-1728B52AA6E4}">
                <adec:decorative xmlns:adec="http://schemas.microsoft.com/office/drawing/2017/decorative" val="1"/>
              </a:ext>
            </a:extLst>
          </p:cNvPr>
          <p:cNvGrpSpPr/>
          <p:nvPr userDrawn="1"/>
        </p:nvGrpSpPr>
        <p:grpSpPr>
          <a:xfrm>
            <a:off x="0" y="1479558"/>
            <a:ext cx="1861854" cy="717514"/>
            <a:chOff x="0" y="1479558"/>
            <a:chExt cx="1861854" cy="717514"/>
          </a:xfrm>
          <a:solidFill>
            <a:schemeClr val="tx1"/>
          </a:solidFill>
        </p:grpSpPr>
        <p:sp>
          <p:nvSpPr>
            <p:cNvPr id="39" name="Forme libre : Forme 38">
              <a:extLst>
                <a:ext uri="{FF2B5EF4-FFF2-40B4-BE49-F238E27FC236}">
                  <a16:creationId xmlns:a16="http://schemas.microsoft.com/office/drawing/2014/main" id="{D60C3E59-61BE-442E-9897-D92166F40D31}"/>
                </a:ext>
              </a:extLst>
            </p:cNvPr>
            <p:cNvSpPr/>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0" name="Forme libre : Forme 39">
              <a:extLst>
                <a:ext uri="{FF2B5EF4-FFF2-40B4-BE49-F238E27FC236}">
                  <a16:creationId xmlns:a16="http://schemas.microsoft.com/office/drawing/2014/main" id="{12C7B4DA-5162-484A-9B4D-A784EF13976B}"/>
                </a:ext>
              </a:extLst>
            </p:cNvPr>
            <p:cNvSpPr/>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41" name="Forme libre : Forme 40">
            <a:extLst>
              <a:ext uri="{FF2B5EF4-FFF2-40B4-BE49-F238E27FC236}">
                <a16:creationId xmlns:a16="http://schemas.microsoft.com/office/drawing/2014/main" id="{1E3F66BB-BDA3-4747-BDE0-3D814CBE5AF5}"/>
              </a:ext>
              <a:ext uri="{C183D7F6-B498-43B3-948B-1728B52AA6E4}">
                <adec:decorative xmlns:adec="http://schemas.microsoft.com/office/drawing/2017/decorative" val="1"/>
              </a:ext>
            </a:extLst>
          </p:cNvPr>
          <p:cNvSpPr/>
          <p:nvPr userDrawn="1"/>
        </p:nvSpPr>
        <p:spPr>
          <a:xfrm>
            <a:off x="1417246" y="-12193"/>
            <a:ext cx="4902679" cy="461680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useBgFill="1">
        <p:nvSpPr>
          <p:cNvPr id="42" name="Forme libre : Forme 41">
            <a:extLst>
              <a:ext uri="{FF2B5EF4-FFF2-40B4-BE49-F238E27FC236}">
                <a16:creationId xmlns:a16="http://schemas.microsoft.com/office/drawing/2014/main" id="{FA21FCC9-56C2-419C-BADF-9C928DDAD289}"/>
              </a:ext>
              <a:ext uri="{C183D7F6-B498-43B3-948B-1728B52AA6E4}">
                <adec:decorative xmlns:adec="http://schemas.microsoft.com/office/drawing/2017/decorative" val="1"/>
              </a:ext>
            </a:extLst>
          </p:cNvPr>
          <p:cNvSpPr/>
          <p:nvPr userDrawn="1"/>
        </p:nvSpPr>
        <p:spPr>
          <a:xfrm>
            <a:off x="1305243" y="-12192"/>
            <a:ext cx="4902678" cy="4544235"/>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43" name="Titre 1">
            <a:extLst>
              <a:ext uri="{FF2B5EF4-FFF2-40B4-BE49-F238E27FC236}">
                <a16:creationId xmlns:a16="http://schemas.microsoft.com/office/drawing/2014/main" id="{464FCAEB-7D76-4806-B8EA-F97A887CED73}"/>
              </a:ext>
            </a:extLst>
          </p:cNvPr>
          <p:cNvSpPr>
            <a:spLocks noGrp="1"/>
          </p:cNvSpPr>
          <p:nvPr>
            <p:ph type="ctrTitle" hasCustomPrompt="1"/>
          </p:nvPr>
        </p:nvSpPr>
        <p:spPr>
          <a:xfrm>
            <a:off x="1760765" y="324937"/>
            <a:ext cx="4024032" cy="2885715"/>
          </a:xfrm>
        </p:spPr>
        <p:txBody>
          <a:bodyPr rtlCol="0"/>
          <a:lstStyle>
            <a:lvl1pPr algn="ctr">
              <a:defRPr sz="6000" b="1" spc="1500" baseline="0"/>
            </a:lvl1pPr>
          </a:lstStyle>
          <a:p>
            <a:pPr rtl="0"/>
            <a:r>
              <a:rPr lang="fr-CA"/>
              <a:t>CLIQUEZ</a:t>
            </a:r>
            <a:br>
              <a:rPr lang="fr-CA" dirty="0"/>
            </a:br>
            <a:r>
              <a:rPr lang="fr-CA"/>
              <a:t>POUR AJOUTER UN TITRE</a:t>
            </a:r>
          </a:p>
        </p:txBody>
      </p:sp>
      <p:sp>
        <p:nvSpPr>
          <p:cNvPr id="44" name="Sous-titre 2">
            <a:extLst>
              <a:ext uri="{FF2B5EF4-FFF2-40B4-BE49-F238E27FC236}">
                <a16:creationId xmlns:a16="http://schemas.microsoft.com/office/drawing/2014/main" id="{192D33E3-D5C6-4492-9AB0-13294FD469B1}"/>
              </a:ext>
            </a:extLst>
          </p:cNvPr>
          <p:cNvSpPr>
            <a:spLocks noGrp="1"/>
          </p:cNvSpPr>
          <p:nvPr>
            <p:ph type="subTitle" idx="1" hasCustomPrompt="1"/>
          </p:nvPr>
        </p:nvSpPr>
        <p:spPr>
          <a:xfrm>
            <a:off x="1760765" y="3166312"/>
            <a:ext cx="4024032" cy="771802"/>
          </a:xfrm>
        </p:spPr>
        <p:txBody>
          <a:bodyPr rtlCol="0"/>
          <a:lstStyle>
            <a:lvl1pPr algn="ctr">
              <a:buFontTx/>
              <a:buNone/>
              <a:defRPr sz="2400" spc="400" baseline="0"/>
            </a:lvl1pPr>
          </a:lstStyle>
          <a:p>
            <a:pPr rtl="0"/>
            <a:r>
              <a:rPr lang="fr-CA"/>
              <a:t>CLIQUEZ POUR AJOUTER UN SOUS-TITRE</a:t>
            </a:r>
          </a:p>
        </p:txBody>
      </p:sp>
      <p:sp>
        <p:nvSpPr>
          <p:cNvPr id="45" name="Graphisme 212">
            <a:extLst>
              <a:ext uri="{FF2B5EF4-FFF2-40B4-BE49-F238E27FC236}">
                <a16:creationId xmlns:a16="http://schemas.microsoft.com/office/drawing/2014/main" id="{55253C8E-0DF4-4187-8CFA-8E892B59BEC2}"/>
              </a:ext>
              <a:ext uri="{C183D7F6-B498-43B3-948B-1728B52AA6E4}">
                <adec:decorative xmlns:adec="http://schemas.microsoft.com/office/drawing/2017/decorative" val="1"/>
              </a:ext>
            </a:extLst>
          </p:cNvPr>
          <p:cNvSpPr/>
          <p:nvPr userDrawn="1"/>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46" name="Graphisme 212">
            <a:extLst>
              <a:ext uri="{FF2B5EF4-FFF2-40B4-BE49-F238E27FC236}">
                <a16:creationId xmlns:a16="http://schemas.microsoft.com/office/drawing/2014/main" id="{3E81479D-EC31-42B5-A3A1-02155919F878}"/>
              </a:ext>
              <a:ext uri="{C183D7F6-B498-43B3-948B-1728B52AA6E4}">
                <adec:decorative xmlns:adec="http://schemas.microsoft.com/office/drawing/2017/decorative" val="1"/>
              </a:ext>
            </a:extLst>
          </p:cNvPr>
          <p:cNvSpPr/>
          <p:nvPr userDrawn="1"/>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4" name="Ovale 53">
            <a:extLst>
              <a:ext uri="{FF2B5EF4-FFF2-40B4-BE49-F238E27FC236}">
                <a16:creationId xmlns:a16="http://schemas.microsoft.com/office/drawing/2014/main" id="{95B72045-B7EA-46A3-BFC1-BED5E2661ABF}"/>
              </a:ext>
              <a:ext uri="{C183D7F6-B498-43B3-948B-1728B52AA6E4}">
                <adec:decorative xmlns:adec="http://schemas.microsoft.com/office/drawing/2017/decorative" val="1"/>
              </a:ext>
            </a:extLst>
          </p:cNvPr>
          <p:cNvSpPr/>
          <p:nvPr userDrawn="1"/>
        </p:nvSpPr>
        <p:spPr>
          <a:xfrm>
            <a:off x="4369124" y="5424608"/>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5" name="Ovale 54">
            <a:extLst>
              <a:ext uri="{FF2B5EF4-FFF2-40B4-BE49-F238E27FC236}">
                <a16:creationId xmlns:a16="http://schemas.microsoft.com/office/drawing/2014/main" id="{0F04D741-7B27-4605-B65D-7E8A12D22C5E}"/>
              </a:ext>
              <a:ext uri="{C183D7F6-B498-43B3-948B-1728B52AA6E4}">
                <adec:decorative xmlns:adec="http://schemas.microsoft.com/office/drawing/2017/decorative" val="1"/>
              </a:ext>
            </a:extLst>
          </p:cNvPr>
          <p:cNvSpPr/>
          <p:nvPr userDrawn="1"/>
        </p:nvSpPr>
        <p:spPr>
          <a:xfrm>
            <a:off x="4369124" y="5424608"/>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61" name="Espace réservé d’image 60">
            <a:extLst>
              <a:ext uri="{FF2B5EF4-FFF2-40B4-BE49-F238E27FC236}">
                <a16:creationId xmlns:a16="http://schemas.microsoft.com/office/drawing/2014/main" id="{F0483D74-29C5-49E3-B816-46CBA8A93093}"/>
              </a:ext>
            </a:extLst>
          </p:cNvPr>
          <p:cNvSpPr>
            <a:spLocks noGrp="1"/>
          </p:cNvSpPr>
          <p:nvPr>
            <p:ph type="pic" sz="quarter" idx="13"/>
          </p:nvPr>
        </p:nvSpPr>
        <p:spPr>
          <a:xfrm>
            <a:off x="6601855" y="2313765"/>
            <a:ext cx="4773089" cy="4544235"/>
          </a:xfrm>
          <a:custGeom>
            <a:avLst/>
            <a:gdLst>
              <a:gd name="connsiteX0" fmla="*/ 2386544 w 4773089"/>
              <a:gd name="connsiteY0" fmla="*/ 0 h 4544235"/>
              <a:gd name="connsiteX1" fmla="*/ 4773089 w 4773089"/>
              <a:gd name="connsiteY1" fmla="*/ 2386545 h 4544235"/>
              <a:gd name="connsiteX2" fmla="*/ 3524113 w 4773089"/>
              <a:gd name="connsiteY2" fmla="*/ 4485046 h 4544235"/>
              <a:gd name="connsiteX3" fmla="*/ 3401244 w 4773089"/>
              <a:gd name="connsiteY3" fmla="*/ 4544235 h 4544235"/>
              <a:gd name="connsiteX4" fmla="*/ 1371845 w 4773089"/>
              <a:gd name="connsiteY4" fmla="*/ 4544235 h 4544235"/>
              <a:gd name="connsiteX5" fmla="*/ 1248976 w 4773089"/>
              <a:gd name="connsiteY5" fmla="*/ 4485046 h 4544235"/>
              <a:gd name="connsiteX6" fmla="*/ 0 w 4773089"/>
              <a:gd name="connsiteY6" fmla="*/ 2386545 h 4544235"/>
              <a:gd name="connsiteX7" fmla="*/ 2386544 w 4773089"/>
              <a:gd name="connsiteY7" fmla="*/ 0 h 454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p:spPr>
        <p:txBody>
          <a:bodyPr wrap="square" rtlCol="0">
            <a:noAutofit/>
          </a:bodyPr>
          <a:lstStyle>
            <a:lvl1pPr algn="ctr">
              <a:buFontTx/>
              <a:buNone/>
              <a:defRPr/>
            </a:lvl1pPr>
          </a:lstStyle>
          <a:p>
            <a:pPr rtl="0"/>
            <a:r>
              <a:rPr lang="fr-FR"/>
              <a:t>Cliquez sur l'icône pour ajouter une image</a:t>
            </a:r>
            <a:endParaRPr lang="fr-CA"/>
          </a:p>
        </p:txBody>
      </p:sp>
      <p:grpSp>
        <p:nvGrpSpPr>
          <p:cNvPr id="15" name="Graphisme 185">
            <a:extLst>
              <a:ext uri="{FF2B5EF4-FFF2-40B4-BE49-F238E27FC236}">
                <a16:creationId xmlns:a16="http://schemas.microsoft.com/office/drawing/2014/main" id="{9659A986-3E9F-4994-8D36-D1B503E2C7A1}"/>
              </a:ext>
              <a:ext uri="{C183D7F6-B498-43B3-948B-1728B52AA6E4}">
                <adec:decorative xmlns:adec="http://schemas.microsoft.com/office/drawing/2017/decorative" val="1"/>
              </a:ext>
            </a:extLst>
          </p:cNvPr>
          <p:cNvGrpSpPr/>
          <p:nvPr userDrawn="1"/>
        </p:nvGrpSpPr>
        <p:grpSpPr>
          <a:xfrm>
            <a:off x="10847710" y="6388311"/>
            <a:ext cx="1054467" cy="469689"/>
            <a:chOff x="9841624" y="4115729"/>
            <a:chExt cx="602170" cy="268223"/>
          </a:xfrm>
          <a:solidFill>
            <a:schemeClr val="tx1"/>
          </a:solidFill>
        </p:grpSpPr>
        <p:sp>
          <p:nvSpPr>
            <p:cNvPr id="16" name="Forme libre : Forme 15">
              <a:extLst>
                <a:ext uri="{FF2B5EF4-FFF2-40B4-BE49-F238E27FC236}">
                  <a16:creationId xmlns:a16="http://schemas.microsoft.com/office/drawing/2014/main" id="{6F426D1A-9389-46FC-B066-C6E591C89C7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 name="Forme libre : Forme 16">
              <a:extLst>
                <a:ext uri="{FF2B5EF4-FFF2-40B4-BE49-F238E27FC236}">
                  <a16:creationId xmlns:a16="http://schemas.microsoft.com/office/drawing/2014/main" id="{67883ED4-0FCB-4F63-84F4-0C4F06DC1C24}"/>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 name="Forme libre : Forme 17">
              <a:extLst>
                <a:ext uri="{FF2B5EF4-FFF2-40B4-BE49-F238E27FC236}">
                  <a16:creationId xmlns:a16="http://schemas.microsoft.com/office/drawing/2014/main" id="{A9B6A69C-E38F-4A2E-8302-8744909FCD5D}"/>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 name="Forme libre : Forme 18">
              <a:extLst>
                <a:ext uri="{FF2B5EF4-FFF2-40B4-BE49-F238E27FC236}">
                  <a16:creationId xmlns:a16="http://schemas.microsoft.com/office/drawing/2014/main" id="{BE1B19A3-9111-4F40-98B6-8EEE7D1CE04E}"/>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 name="Forme libre : Forme 19">
              <a:extLst>
                <a:ext uri="{FF2B5EF4-FFF2-40B4-BE49-F238E27FC236}">
                  <a16:creationId xmlns:a16="http://schemas.microsoft.com/office/drawing/2014/main" id="{630653FA-2CEA-4F48-8C3D-AB750074BF33}"/>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Tree>
    <p:extLst>
      <p:ext uri="{BB962C8B-B14F-4D97-AF65-F5344CB8AC3E}">
        <p14:creationId xmlns:p14="http://schemas.microsoft.com/office/powerpoint/2010/main" val="3157303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que">
    <p:spTree>
      <p:nvGrpSpPr>
        <p:cNvPr id="1" name=""/>
        <p:cNvGrpSpPr/>
        <p:nvPr/>
      </p:nvGrpSpPr>
      <p:grpSpPr>
        <a:xfrm>
          <a:off x="0" y="0"/>
          <a:ext cx="0" cy="0"/>
          <a:chOff x="0" y="0"/>
          <a:chExt cx="0" cy="0"/>
        </a:xfrm>
      </p:grpSpPr>
      <p:grpSp>
        <p:nvGrpSpPr>
          <p:cNvPr id="175" name="Groupe 174">
            <a:extLst>
              <a:ext uri="{FF2B5EF4-FFF2-40B4-BE49-F238E27FC236}">
                <a16:creationId xmlns:a16="http://schemas.microsoft.com/office/drawing/2014/main" id="{FAE6CF7E-C57A-4CC1-92F5-932C54C8D405}"/>
              </a:ext>
              <a:ext uri="{C183D7F6-B498-43B3-948B-1728B52AA6E4}">
                <adec:decorative xmlns:adec="http://schemas.microsoft.com/office/drawing/2017/decorative" val="1"/>
              </a:ext>
            </a:extLst>
          </p:cNvPr>
          <p:cNvGrpSpPr/>
          <p:nvPr userDrawn="1"/>
        </p:nvGrpSpPr>
        <p:grpSpPr>
          <a:xfrm>
            <a:off x="8553423" y="5619750"/>
            <a:ext cx="1295427" cy="1238250"/>
            <a:chOff x="3121343" y="4864099"/>
            <a:chExt cx="2085971" cy="1993901"/>
          </a:xfrm>
          <a:solidFill>
            <a:schemeClr val="accent3">
              <a:alpha val="20000"/>
            </a:schemeClr>
          </a:solidFill>
        </p:grpSpPr>
        <p:sp>
          <p:nvSpPr>
            <p:cNvPr id="176" name="Freeform: Shape 175">
              <a:extLst>
                <a:ext uri="{FF2B5EF4-FFF2-40B4-BE49-F238E27FC236}">
                  <a16:creationId xmlns:a16="http://schemas.microsoft.com/office/drawing/2014/main" id="{346635BB-0BF8-4643-9F1B-010FA1A03E12}"/>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77" name="Freeform: Shape 176">
              <a:extLst>
                <a:ext uri="{FF2B5EF4-FFF2-40B4-BE49-F238E27FC236}">
                  <a16:creationId xmlns:a16="http://schemas.microsoft.com/office/drawing/2014/main" id="{51262E8E-82E0-4624-AFB8-23B54281680A}"/>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78" name="Freeform: Shape 177">
              <a:extLst>
                <a:ext uri="{FF2B5EF4-FFF2-40B4-BE49-F238E27FC236}">
                  <a16:creationId xmlns:a16="http://schemas.microsoft.com/office/drawing/2014/main" id="{04EB1CCB-9D2B-433C-A6A6-31EF2FD52707}"/>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79" name="Freeform: Shape 178">
              <a:extLst>
                <a:ext uri="{FF2B5EF4-FFF2-40B4-BE49-F238E27FC236}">
                  <a16:creationId xmlns:a16="http://schemas.microsoft.com/office/drawing/2014/main" id="{2E32FBF0-95B3-491B-98C2-1FA51CB41D86}"/>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0" name="Freeform: Shape 179">
              <a:extLst>
                <a:ext uri="{FF2B5EF4-FFF2-40B4-BE49-F238E27FC236}">
                  <a16:creationId xmlns:a16="http://schemas.microsoft.com/office/drawing/2014/main" id="{175C8DFE-88AC-4A43-8617-6981B300741C}"/>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1" name="Freeform: Shape 180">
              <a:extLst>
                <a:ext uri="{FF2B5EF4-FFF2-40B4-BE49-F238E27FC236}">
                  <a16:creationId xmlns:a16="http://schemas.microsoft.com/office/drawing/2014/main" id="{5B21DC5C-19E3-4D2E-90AA-635A88E641CD}"/>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2" name="Freeform: Shape 181">
              <a:extLst>
                <a:ext uri="{FF2B5EF4-FFF2-40B4-BE49-F238E27FC236}">
                  <a16:creationId xmlns:a16="http://schemas.microsoft.com/office/drawing/2014/main" id="{C26FCF53-F438-4A58-8FD2-CAE3D52D4AE0}"/>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3" name="Freeform: Shape 182">
              <a:extLst>
                <a:ext uri="{FF2B5EF4-FFF2-40B4-BE49-F238E27FC236}">
                  <a16:creationId xmlns:a16="http://schemas.microsoft.com/office/drawing/2014/main" id="{C765ABAF-84C1-42E2-99D9-929B7EC508BF}"/>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4" name="Freeform: Shape 183">
              <a:extLst>
                <a:ext uri="{FF2B5EF4-FFF2-40B4-BE49-F238E27FC236}">
                  <a16:creationId xmlns:a16="http://schemas.microsoft.com/office/drawing/2014/main" id="{B42C9D2F-6284-4BD9-BCFF-5C32F7FDF984}"/>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5" name="Freeform: Shape 184">
              <a:extLst>
                <a:ext uri="{FF2B5EF4-FFF2-40B4-BE49-F238E27FC236}">
                  <a16:creationId xmlns:a16="http://schemas.microsoft.com/office/drawing/2014/main" id="{1C3E7263-685E-46D8-A7F6-E632D38676D9}"/>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6" name="Freeform: Shape 185">
              <a:extLst>
                <a:ext uri="{FF2B5EF4-FFF2-40B4-BE49-F238E27FC236}">
                  <a16:creationId xmlns:a16="http://schemas.microsoft.com/office/drawing/2014/main" id="{990B5B3D-13E1-4E49-8B22-2E4206621B28}"/>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7" name="Freeform: Shape 186">
              <a:extLst>
                <a:ext uri="{FF2B5EF4-FFF2-40B4-BE49-F238E27FC236}">
                  <a16:creationId xmlns:a16="http://schemas.microsoft.com/office/drawing/2014/main" id="{4670F691-09A7-4616-8803-51D0BF1D4994}"/>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8" name="Freeform: Shape 187">
              <a:extLst>
                <a:ext uri="{FF2B5EF4-FFF2-40B4-BE49-F238E27FC236}">
                  <a16:creationId xmlns:a16="http://schemas.microsoft.com/office/drawing/2014/main" id="{7E456B34-1D7D-46B7-9864-E6F3D5EEF702}"/>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2" name="Forme libre : Forme 1">
            <a:extLst>
              <a:ext uri="{FF2B5EF4-FFF2-40B4-BE49-F238E27FC236}">
                <a16:creationId xmlns:a16="http://schemas.microsoft.com/office/drawing/2014/main" id="{88347124-F829-49F3-A411-9BDBF2A03C8A}"/>
              </a:ext>
              <a:ext uri="{C183D7F6-B498-43B3-948B-1728B52AA6E4}">
                <adec:decorative xmlns:adec="http://schemas.microsoft.com/office/drawing/2017/decorative"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grpSp>
        <p:nvGrpSpPr>
          <p:cNvPr id="23" name="Graphisme 38">
            <a:extLst>
              <a:ext uri="{FF2B5EF4-FFF2-40B4-BE49-F238E27FC236}">
                <a16:creationId xmlns:a16="http://schemas.microsoft.com/office/drawing/2014/main" id="{9F14A5DD-2657-4346-AC8D-77FFFA0A1DB8}"/>
              </a:ext>
              <a:ext uri="{C183D7F6-B498-43B3-948B-1728B52AA6E4}">
                <adec:decorative xmlns:adec="http://schemas.microsoft.com/office/drawing/2017/decorative" val="1"/>
              </a:ext>
            </a:extLst>
          </p:cNvPr>
          <p:cNvGrpSpPr/>
          <p:nvPr userDrawn="1"/>
        </p:nvGrpSpPr>
        <p:grpSpPr>
          <a:xfrm>
            <a:off x="5983704" y="400019"/>
            <a:ext cx="1910252" cy="709661"/>
            <a:chOff x="2267504" y="2540250"/>
            <a:chExt cx="1990951" cy="739641"/>
          </a:xfrm>
          <a:solidFill>
            <a:schemeClr val="tx2"/>
          </a:solidFill>
        </p:grpSpPr>
        <p:sp>
          <p:nvSpPr>
            <p:cNvPr id="24" name="Forme libre : Forme 23">
              <a:extLst>
                <a:ext uri="{FF2B5EF4-FFF2-40B4-BE49-F238E27FC236}">
                  <a16:creationId xmlns:a16="http://schemas.microsoft.com/office/drawing/2014/main" id="{0D472844-E6F3-47F6-B54F-5B2F665A6392}"/>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 name="Forme libre : Forme 24">
              <a:extLst>
                <a:ext uri="{FF2B5EF4-FFF2-40B4-BE49-F238E27FC236}">
                  <a16:creationId xmlns:a16="http://schemas.microsoft.com/office/drawing/2014/main" id="{7939D725-4408-4EAA-BD85-8B6A289020D8}"/>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28" name="Titre 1">
            <a:extLst>
              <a:ext uri="{FF2B5EF4-FFF2-40B4-BE49-F238E27FC236}">
                <a16:creationId xmlns:a16="http://schemas.microsoft.com/office/drawing/2014/main" id="{7792A114-7099-4B73-8CFF-1CD310B6C293}"/>
              </a:ext>
            </a:extLst>
          </p:cNvPr>
          <p:cNvSpPr>
            <a:spLocks noGrp="1"/>
          </p:cNvSpPr>
          <p:nvPr>
            <p:ph type="title" hasCustomPrompt="1"/>
          </p:nvPr>
        </p:nvSpPr>
        <p:spPr>
          <a:xfrm>
            <a:off x="1292868" y="358614"/>
            <a:ext cx="4150804" cy="1431000"/>
          </a:xfrm>
        </p:spPr>
        <p:txBody>
          <a:bodyPr rtlCol="0" anchor="t"/>
          <a:lstStyle>
            <a:lvl1pPr>
              <a:defRPr/>
            </a:lvl1pPr>
          </a:lstStyle>
          <a:p>
            <a:pPr rtl="0"/>
            <a:r>
              <a:rPr lang="fr-CA"/>
              <a:t>Cliquez pour ajouter un titre</a:t>
            </a:r>
          </a:p>
        </p:txBody>
      </p:sp>
      <p:sp>
        <p:nvSpPr>
          <p:cNvPr id="190" name="Espace réservé de la date 178">
            <a:extLst>
              <a:ext uri="{FF2B5EF4-FFF2-40B4-BE49-F238E27FC236}">
                <a16:creationId xmlns:a16="http://schemas.microsoft.com/office/drawing/2014/main" id="{D3ABC542-2E09-4DFF-BDC3-4E62CADE0205}"/>
              </a:ext>
            </a:extLst>
          </p:cNvPr>
          <p:cNvSpPr>
            <a:spLocks noGrp="1"/>
          </p:cNvSpPr>
          <p:nvPr>
            <p:ph type="dt" sz="half" idx="10"/>
          </p:nvPr>
        </p:nvSpPr>
        <p:spPr>
          <a:xfrm>
            <a:off x="838200" y="6356350"/>
            <a:ext cx="2743200"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i="0" u="none" strike="noStrike" kern="1200" cap="all" spc="100" normalizeH="0" noProof="0">
                <a:ln>
                  <a:noFill/>
                </a:ln>
                <a:solidFill>
                  <a:prstClr val="black">
                    <a:tint val="75000"/>
                  </a:prstClr>
                </a:solidFill>
                <a:effectLst/>
                <a:uLnTx/>
                <a:uFillTx/>
                <a:latin typeface="Source Sans Pro"/>
                <a:cs typeface="+mn-cs"/>
              </a:rPr>
              <a:t>01/02/20XX</a:t>
            </a:r>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191" name="Espace réservé du pied de page 179">
            <a:extLst>
              <a:ext uri="{FF2B5EF4-FFF2-40B4-BE49-F238E27FC236}">
                <a16:creationId xmlns:a16="http://schemas.microsoft.com/office/drawing/2014/main" id="{EE59BB7C-0E79-4D99-98A2-6B6BB261A89C}"/>
              </a:ext>
            </a:extLst>
          </p:cNvPr>
          <p:cNvSpPr>
            <a:spLocks noGrp="1"/>
          </p:cNvSpPr>
          <p:nvPr>
            <p:ph type="ftr" sz="quarter" idx="11"/>
          </p:nvPr>
        </p:nvSpPr>
        <p:spPr>
          <a:xfrm>
            <a:off x="4038600" y="6356350"/>
            <a:ext cx="4114800" cy="365125"/>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200" b="1" i="0" u="none" strike="noStrike" kern="1200" cap="all" spc="100" normalizeH="0" noProof="0">
                <a:ln>
                  <a:noFill/>
                </a:ln>
                <a:solidFill>
                  <a:prstClr val="black">
                    <a:tint val="75000"/>
                  </a:prstClr>
                </a:solidFill>
                <a:effectLst/>
                <a:uLnTx/>
                <a:uFillTx/>
                <a:latin typeface="Source Sans Pro"/>
                <a:cs typeface="+mn-cs"/>
              </a:rPr>
              <a:t>TITRE DE LA PRÉSENTATION</a:t>
            </a:r>
          </a:p>
        </p:txBody>
      </p:sp>
      <p:sp>
        <p:nvSpPr>
          <p:cNvPr id="192" name="Espace réservé du numéro de diapositive 180">
            <a:extLst>
              <a:ext uri="{FF2B5EF4-FFF2-40B4-BE49-F238E27FC236}">
                <a16:creationId xmlns:a16="http://schemas.microsoft.com/office/drawing/2014/main" id="{28A48916-E63A-42EF-B5F2-0212F4E255B0}"/>
              </a:ext>
            </a:extLst>
          </p:cNvPr>
          <p:cNvSpPr>
            <a:spLocks noGrp="1"/>
          </p:cNvSpPr>
          <p:nvPr>
            <p:ph type="sldNum" sz="quarter" idx="12"/>
          </p:nvPr>
        </p:nvSpPr>
        <p:spPr>
          <a:xfrm>
            <a:off x="8610600" y="6356350"/>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fr-CA"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547717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grpSp>
        <p:nvGrpSpPr>
          <p:cNvPr id="23" name="Graphisme 38">
            <a:extLst>
              <a:ext uri="{FF2B5EF4-FFF2-40B4-BE49-F238E27FC236}">
                <a16:creationId xmlns:a16="http://schemas.microsoft.com/office/drawing/2014/main" id="{3E8CD31A-1394-452A-9559-656ECA14585A}"/>
              </a:ext>
              <a:ext uri="{C183D7F6-B498-43B3-948B-1728B52AA6E4}">
                <adec:decorative xmlns:adec="http://schemas.microsoft.com/office/drawing/2017/decorative" val="1"/>
              </a:ext>
            </a:extLst>
          </p:cNvPr>
          <p:cNvGrpSpPr/>
          <p:nvPr userDrawn="1"/>
        </p:nvGrpSpPr>
        <p:grpSpPr>
          <a:xfrm>
            <a:off x="5983704" y="400019"/>
            <a:ext cx="1910252" cy="709661"/>
            <a:chOff x="2267504" y="2540250"/>
            <a:chExt cx="1990951" cy="739641"/>
          </a:xfrm>
          <a:solidFill>
            <a:schemeClr val="tx2"/>
          </a:solidFill>
        </p:grpSpPr>
        <p:sp>
          <p:nvSpPr>
            <p:cNvPr id="24" name="Forme libre : Forme 23">
              <a:extLst>
                <a:ext uri="{FF2B5EF4-FFF2-40B4-BE49-F238E27FC236}">
                  <a16:creationId xmlns:a16="http://schemas.microsoft.com/office/drawing/2014/main" id="{85E4E1EC-F0F2-4B35-9091-2F6FA0A0F7A0}"/>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 name="Forme libre : Forme 24">
              <a:extLst>
                <a:ext uri="{FF2B5EF4-FFF2-40B4-BE49-F238E27FC236}">
                  <a16:creationId xmlns:a16="http://schemas.microsoft.com/office/drawing/2014/main" id="{26AA8D4E-47DD-4F4A-A460-D2D3D52A6F83}"/>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26" name="Groupe 25">
            <a:extLst>
              <a:ext uri="{FF2B5EF4-FFF2-40B4-BE49-F238E27FC236}">
                <a16:creationId xmlns:a16="http://schemas.microsoft.com/office/drawing/2014/main" id="{4CDB39CA-1C6B-4D29-8511-53EB2EE2C24C}"/>
              </a:ext>
              <a:ext uri="{C183D7F6-B498-43B3-948B-1728B52AA6E4}">
                <adec:decorative xmlns:adec="http://schemas.microsoft.com/office/drawing/2017/decorative" val="1"/>
              </a:ext>
            </a:extLst>
          </p:cNvPr>
          <p:cNvGrpSpPr/>
          <p:nvPr userDrawn="1"/>
        </p:nvGrpSpPr>
        <p:grpSpPr>
          <a:xfrm>
            <a:off x="8553423" y="5619750"/>
            <a:ext cx="1295427" cy="1238250"/>
            <a:chOff x="3121343" y="4864099"/>
            <a:chExt cx="2085971" cy="1993901"/>
          </a:xfrm>
          <a:solidFill>
            <a:schemeClr val="accent3">
              <a:alpha val="20000"/>
            </a:schemeClr>
          </a:solidFill>
        </p:grpSpPr>
        <p:sp>
          <p:nvSpPr>
            <p:cNvPr id="27" name="Freeform: Shape 26">
              <a:extLst>
                <a:ext uri="{FF2B5EF4-FFF2-40B4-BE49-F238E27FC236}">
                  <a16:creationId xmlns:a16="http://schemas.microsoft.com/office/drawing/2014/main" id="{913293D6-0ECB-489A-A405-EAE446F30E8A}"/>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28" name="Freeform: Shape 27">
              <a:extLst>
                <a:ext uri="{FF2B5EF4-FFF2-40B4-BE49-F238E27FC236}">
                  <a16:creationId xmlns:a16="http://schemas.microsoft.com/office/drawing/2014/main" id="{84505F60-82CB-4E69-9408-A65B5BE7C98C}"/>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29" name="Freeform: Shape 28">
              <a:extLst>
                <a:ext uri="{FF2B5EF4-FFF2-40B4-BE49-F238E27FC236}">
                  <a16:creationId xmlns:a16="http://schemas.microsoft.com/office/drawing/2014/main" id="{CE3B5578-536F-4B38-89D2-C859EFB9E536}"/>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30" name="Freeform: Shape 29">
              <a:extLst>
                <a:ext uri="{FF2B5EF4-FFF2-40B4-BE49-F238E27FC236}">
                  <a16:creationId xmlns:a16="http://schemas.microsoft.com/office/drawing/2014/main" id="{321C8DF3-1F8E-4B0D-B578-67D7E3A7F797}"/>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48" name="Freeform: Shape 47">
              <a:extLst>
                <a:ext uri="{FF2B5EF4-FFF2-40B4-BE49-F238E27FC236}">
                  <a16:creationId xmlns:a16="http://schemas.microsoft.com/office/drawing/2014/main" id="{3EF634BD-8B6E-4470-B471-CCD9D52208E9}"/>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49" name="Freeform: Shape 48">
              <a:extLst>
                <a:ext uri="{FF2B5EF4-FFF2-40B4-BE49-F238E27FC236}">
                  <a16:creationId xmlns:a16="http://schemas.microsoft.com/office/drawing/2014/main" id="{6D4EA52A-34A3-4161-A9CE-86569A099639}"/>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0" name="Freeform: Shape 49">
              <a:extLst>
                <a:ext uri="{FF2B5EF4-FFF2-40B4-BE49-F238E27FC236}">
                  <a16:creationId xmlns:a16="http://schemas.microsoft.com/office/drawing/2014/main" id="{89F976BC-5664-4D19-8DC2-C83D9F201025}"/>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1" name="Freeform: Shape 50">
              <a:extLst>
                <a:ext uri="{FF2B5EF4-FFF2-40B4-BE49-F238E27FC236}">
                  <a16:creationId xmlns:a16="http://schemas.microsoft.com/office/drawing/2014/main" id="{4FE844F3-0151-483D-A445-DF19C1CA237C}"/>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2" name="Freeform: Shape 51">
              <a:extLst>
                <a:ext uri="{FF2B5EF4-FFF2-40B4-BE49-F238E27FC236}">
                  <a16:creationId xmlns:a16="http://schemas.microsoft.com/office/drawing/2014/main" id="{3602D36A-92EE-4D58-8B1E-A7C32FA38A81}"/>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3" name="Freeform: Shape 52">
              <a:extLst>
                <a:ext uri="{FF2B5EF4-FFF2-40B4-BE49-F238E27FC236}">
                  <a16:creationId xmlns:a16="http://schemas.microsoft.com/office/drawing/2014/main" id="{54D3E311-8682-432D-96C1-892E0A7B846F}"/>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id="{2F6A277D-D709-4AAD-A2BE-7F002BC0B1A4}"/>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5" name="Freeform: Shape 54">
              <a:extLst>
                <a:ext uri="{FF2B5EF4-FFF2-40B4-BE49-F238E27FC236}">
                  <a16:creationId xmlns:a16="http://schemas.microsoft.com/office/drawing/2014/main" id="{692A7F87-C5D7-4B71-8667-833F96C3F294}"/>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6" name="Freeform: Shape 55">
              <a:extLst>
                <a:ext uri="{FF2B5EF4-FFF2-40B4-BE49-F238E27FC236}">
                  <a16:creationId xmlns:a16="http://schemas.microsoft.com/office/drawing/2014/main" id="{74ABB7F8-185E-406E-84D5-2ADDC019320A}"/>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2" name="Forme libre : Forme 1">
            <a:extLst>
              <a:ext uri="{FF2B5EF4-FFF2-40B4-BE49-F238E27FC236}">
                <a16:creationId xmlns:a16="http://schemas.microsoft.com/office/drawing/2014/main" id="{32343BE2-F9F3-467E-BAC0-182941FCBCD2}"/>
              </a:ext>
              <a:ext uri="{C183D7F6-B498-43B3-948B-1728B52AA6E4}">
                <adec:decorative xmlns:adec="http://schemas.microsoft.com/office/drawing/2017/decorative"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3" name="Titre 1">
            <a:extLst>
              <a:ext uri="{FF2B5EF4-FFF2-40B4-BE49-F238E27FC236}">
                <a16:creationId xmlns:a16="http://schemas.microsoft.com/office/drawing/2014/main" id="{3193E6E4-C8EE-470B-AABB-B46374938AA4}"/>
              </a:ext>
            </a:extLst>
          </p:cNvPr>
          <p:cNvSpPr>
            <a:spLocks noGrp="1"/>
          </p:cNvSpPr>
          <p:nvPr>
            <p:ph type="title" hasCustomPrompt="1"/>
          </p:nvPr>
        </p:nvSpPr>
        <p:spPr>
          <a:xfrm>
            <a:off x="1292868" y="358614"/>
            <a:ext cx="4150804" cy="1431000"/>
          </a:xfrm>
        </p:spPr>
        <p:txBody>
          <a:bodyPr rtlCol="0" anchor="t"/>
          <a:lstStyle>
            <a:lvl1pPr>
              <a:defRPr/>
            </a:lvl1pPr>
          </a:lstStyle>
          <a:p>
            <a:pPr rtl="0"/>
            <a:r>
              <a:rPr lang="fr-CA"/>
              <a:t>Cliquez pour ajouter un titre</a:t>
            </a:r>
          </a:p>
        </p:txBody>
      </p:sp>
      <p:sp>
        <p:nvSpPr>
          <p:cNvPr id="31" name="Espace réservé de la date 178">
            <a:extLst>
              <a:ext uri="{FF2B5EF4-FFF2-40B4-BE49-F238E27FC236}">
                <a16:creationId xmlns:a16="http://schemas.microsoft.com/office/drawing/2014/main" id="{9BFD1C1A-363C-4909-95D6-9AF44B452A54}"/>
              </a:ext>
            </a:extLst>
          </p:cNvPr>
          <p:cNvSpPr>
            <a:spLocks noGrp="1"/>
          </p:cNvSpPr>
          <p:nvPr>
            <p:ph type="dt" sz="half" idx="10"/>
          </p:nvPr>
        </p:nvSpPr>
        <p:spPr>
          <a:xfrm>
            <a:off x="838200" y="6356350"/>
            <a:ext cx="2743200"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i="0" u="none" strike="noStrike" kern="1200" cap="all" spc="100" normalizeH="0" noProof="0">
                <a:ln>
                  <a:noFill/>
                </a:ln>
                <a:solidFill>
                  <a:prstClr val="black">
                    <a:tint val="75000"/>
                  </a:prstClr>
                </a:solidFill>
                <a:effectLst/>
                <a:uLnTx/>
                <a:uFillTx/>
                <a:latin typeface="Source Sans Pro"/>
                <a:cs typeface="+mn-cs"/>
              </a:rPr>
              <a:t>01/02/20XX</a:t>
            </a:r>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32" name="Espace réservé du pied de page 179">
            <a:extLst>
              <a:ext uri="{FF2B5EF4-FFF2-40B4-BE49-F238E27FC236}">
                <a16:creationId xmlns:a16="http://schemas.microsoft.com/office/drawing/2014/main" id="{77213597-1706-40A7-8726-C468FB7F4388}"/>
              </a:ext>
            </a:extLst>
          </p:cNvPr>
          <p:cNvSpPr>
            <a:spLocks noGrp="1"/>
          </p:cNvSpPr>
          <p:nvPr>
            <p:ph type="ftr" sz="quarter" idx="11"/>
          </p:nvPr>
        </p:nvSpPr>
        <p:spPr>
          <a:xfrm>
            <a:off x="4038600" y="6356350"/>
            <a:ext cx="4114800" cy="365125"/>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200" b="1" i="0" u="none" strike="noStrike" kern="1200" cap="all" spc="100" normalizeH="0" noProof="0">
                <a:ln>
                  <a:noFill/>
                </a:ln>
                <a:solidFill>
                  <a:prstClr val="black">
                    <a:tint val="75000"/>
                  </a:prstClr>
                </a:solidFill>
                <a:effectLst/>
                <a:uLnTx/>
                <a:uFillTx/>
                <a:latin typeface="Source Sans Pro"/>
                <a:cs typeface="+mn-cs"/>
              </a:rPr>
              <a:t>TITRE DE LA PRÉSENTATION</a:t>
            </a:r>
          </a:p>
        </p:txBody>
      </p:sp>
      <p:sp>
        <p:nvSpPr>
          <p:cNvPr id="33" name="Espace réservé du numéro de diapositive 180">
            <a:extLst>
              <a:ext uri="{FF2B5EF4-FFF2-40B4-BE49-F238E27FC236}">
                <a16:creationId xmlns:a16="http://schemas.microsoft.com/office/drawing/2014/main" id="{1BB201C7-C50B-4E2B-95EF-E5FFAF698DBA}"/>
              </a:ext>
            </a:extLst>
          </p:cNvPr>
          <p:cNvSpPr>
            <a:spLocks noGrp="1"/>
          </p:cNvSpPr>
          <p:nvPr>
            <p:ph type="sldNum" sz="quarter" idx="12"/>
          </p:nvPr>
        </p:nvSpPr>
        <p:spPr>
          <a:xfrm>
            <a:off x="8610600" y="6356350"/>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fr-CA"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404045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17" name="Forme libre : Forme 16">
            <a:extLst>
              <a:ext uri="{FF2B5EF4-FFF2-40B4-BE49-F238E27FC236}">
                <a16:creationId xmlns:a16="http://schemas.microsoft.com/office/drawing/2014/main" id="{8AD96798-1C42-49B1-99B2-BD7FA12760FC}"/>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FF80BD"/>
              </a:solidFill>
              <a:effectLst/>
              <a:uLnTx/>
              <a:uFillTx/>
              <a:latin typeface="Source Sans Pro"/>
              <a:ea typeface="+mn-ea"/>
              <a:cs typeface="+mn-cs"/>
            </a:endParaRPr>
          </a:p>
        </p:txBody>
      </p:sp>
      <p:sp>
        <p:nvSpPr>
          <p:cNvPr id="18" name="Titre 1">
            <a:extLst>
              <a:ext uri="{FF2B5EF4-FFF2-40B4-BE49-F238E27FC236}">
                <a16:creationId xmlns:a16="http://schemas.microsoft.com/office/drawing/2014/main" id="{00FC1B25-A4F4-4E8E-931D-D383946C91FC}"/>
              </a:ext>
            </a:extLst>
          </p:cNvPr>
          <p:cNvSpPr>
            <a:spLocks noGrp="1"/>
          </p:cNvSpPr>
          <p:nvPr>
            <p:ph type="title"/>
          </p:nvPr>
        </p:nvSpPr>
        <p:spPr>
          <a:xfrm>
            <a:off x="2838271" y="1010170"/>
            <a:ext cx="5178019" cy="3713638"/>
          </a:xfrm>
        </p:spPr>
        <p:txBody>
          <a:bodyPr rtlCol="0" anchor="ctr"/>
          <a:lstStyle>
            <a:lvl1pPr algn="ctr">
              <a:lnSpc>
                <a:spcPct val="100000"/>
              </a:lnSpc>
              <a:defRPr/>
            </a:lvl1pPr>
          </a:lstStyle>
          <a:p>
            <a:pPr rtl="0"/>
            <a:r>
              <a:rPr lang="fr-FR"/>
              <a:t>Modifiez le style du titre</a:t>
            </a:r>
            <a:endParaRPr lang="fr-CA" dirty="0"/>
          </a:p>
        </p:txBody>
      </p:sp>
      <p:sp>
        <p:nvSpPr>
          <p:cNvPr id="36" name="Espace réservé du texte 34">
            <a:extLst>
              <a:ext uri="{FF2B5EF4-FFF2-40B4-BE49-F238E27FC236}">
                <a16:creationId xmlns:a16="http://schemas.microsoft.com/office/drawing/2014/main" id="{72818B4A-C05A-428C-A790-B75EA386A25F}"/>
              </a:ext>
            </a:extLst>
          </p:cNvPr>
          <p:cNvSpPr>
            <a:spLocks noGrp="1"/>
          </p:cNvSpPr>
          <p:nvPr>
            <p:ph type="body" sz="quarter" idx="13" hasCustomPrompt="1"/>
          </p:nvPr>
        </p:nvSpPr>
        <p:spPr>
          <a:xfrm>
            <a:off x="2838044" y="4914900"/>
            <a:ext cx="5178514" cy="819076"/>
          </a:xfrm>
        </p:spPr>
        <p:txBody>
          <a:bodyPr rtlCol="0"/>
          <a:lstStyle>
            <a:lvl1pPr algn="ctr">
              <a:buFontTx/>
              <a:buNone/>
              <a:defRPr/>
            </a:lvl1pPr>
          </a:lstStyle>
          <a:p>
            <a:pPr lvl="0" rtl="0"/>
            <a:r>
              <a:rPr lang="fr-CA"/>
              <a:t>Cliquer pour ajouter du texte</a:t>
            </a:r>
          </a:p>
        </p:txBody>
      </p:sp>
      <p:sp>
        <p:nvSpPr>
          <p:cNvPr id="19" name="Forme libre : Forme 18">
            <a:extLst>
              <a:ext uri="{FF2B5EF4-FFF2-40B4-BE49-F238E27FC236}">
                <a16:creationId xmlns:a16="http://schemas.microsoft.com/office/drawing/2014/main" id="{176E197B-E174-4C9D-87E5-0B9B08708760}"/>
              </a:ext>
              <a:ext uri="{C183D7F6-B498-43B3-948B-1728B52AA6E4}">
                <adec:decorative xmlns:adec="http://schemas.microsoft.com/office/drawing/2017/decorative"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 name="Forme libre : Forme 19">
            <a:extLst>
              <a:ext uri="{FF2B5EF4-FFF2-40B4-BE49-F238E27FC236}">
                <a16:creationId xmlns:a16="http://schemas.microsoft.com/office/drawing/2014/main" id="{517AB840-B4B7-452B-B062-6C9CF8426132}"/>
              </a:ext>
              <a:ext uri="{C183D7F6-B498-43B3-948B-1728B52AA6E4}">
                <adec:decorative xmlns:adec="http://schemas.microsoft.com/office/drawing/2017/decorative"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 name="Forme libre : Forme 21">
            <a:extLst>
              <a:ext uri="{FF2B5EF4-FFF2-40B4-BE49-F238E27FC236}">
                <a16:creationId xmlns:a16="http://schemas.microsoft.com/office/drawing/2014/main" id="{9FE5D1B6-33F6-4BAA-9D02-679E176F39C4}"/>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FF80BD"/>
              </a:solidFill>
              <a:effectLst/>
              <a:uLnTx/>
              <a:uFillTx/>
              <a:latin typeface="Source Sans Pro"/>
              <a:ea typeface="+mn-ea"/>
              <a:cs typeface="+mn-cs"/>
            </a:endParaRPr>
          </a:p>
        </p:txBody>
      </p:sp>
      <p:sp>
        <p:nvSpPr>
          <p:cNvPr id="23" name="Forme libre : Forme 22">
            <a:extLst>
              <a:ext uri="{FF2B5EF4-FFF2-40B4-BE49-F238E27FC236}">
                <a16:creationId xmlns:a16="http://schemas.microsoft.com/office/drawing/2014/main" id="{0DCCBCA1-466D-44C6-93ED-2E02B623DB05}"/>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24" name="Forme libre : Forme 23">
            <a:extLst>
              <a:ext uri="{FF2B5EF4-FFF2-40B4-BE49-F238E27FC236}">
                <a16:creationId xmlns:a16="http://schemas.microsoft.com/office/drawing/2014/main" id="{2CC7CBB9-9855-4B27-93BF-506D5D17E85B}"/>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26" name="Espace réservé de la date 178">
            <a:extLst>
              <a:ext uri="{FF2B5EF4-FFF2-40B4-BE49-F238E27FC236}">
                <a16:creationId xmlns:a16="http://schemas.microsoft.com/office/drawing/2014/main" id="{D3B95CCB-4EDF-4C85-82FC-E5FD2A4715E6}"/>
              </a:ext>
            </a:extLst>
          </p:cNvPr>
          <p:cNvSpPr>
            <a:spLocks noGrp="1"/>
          </p:cNvSpPr>
          <p:nvPr>
            <p:ph type="dt" sz="half" idx="10"/>
          </p:nvPr>
        </p:nvSpPr>
        <p:spPr>
          <a:xfrm>
            <a:off x="838200" y="6356350"/>
            <a:ext cx="2743200"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i="0" u="none" strike="noStrike" kern="1200" cap="all" spc="100" normalizeH="0" noProof="0">
                <a:ln>
                  <a:noFill/>
                </a:ln>
                <a:solidFill>
                  <a:prstClr val="black">
                    <a:tint val="75000"/>
                  </a:prstClr>
                </a:solidFill>
                <a:effectLst/>
                <a:uLnTx/>
                <a:uFillTx/>
                <a:latin typeface="Source Sans Pro"/>
                <a:cs typeface="+mn-cs"/>
              </a:rPr>
              <a:t>01/02/20XX</a:t>
            </a:r>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27" name="Espace réservé du pied de page 179">
            <a:extLst>
              <a:ext uri="{FF2B5EF4-FFF2-40B4-BE49-F238E27FC236}">
                <a16:creationId xmlns:a16="http://schemas.microsoft.com/office/drawing/2014/main" id="{D8096E0F-A3CE-40F7-AA9D-B43562213203}"/>
              </a:ext>
            </a:extLst>
          </p:cNvPr>
          <p:cNvSpPr>
            <a:spLocks noGrp="1"/>
          </p:cNvSpPr>
          <p:nvPr>
            <p:ph type="ftr" sz="quarter" idx="11"/>
          </p:nvPr>
        </p:nvSpPr>
        <p:spPr>
          <a:xfrm>
            <a:off x="4038600" y="6356350"/>
            <a:ext cx="4114800" cy="365125"/>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200" b="1" i="0" u="none" strike="noStrike" kern="1200" cap="all" spc="100" normalizeH="0" noProof="0">
                <a:ln>
                  <a:noFill/>
                </a:ln>
                <a:solidFill>
                  <a:prstClr val="black">
                    <a:tint val="75000"/>
                  </a:prstClr>
                </a:solidFill>
                <a:effectLst/>
                <a:uLnTx/>
                <a:uFillTx/>
                <a:latin typeface="Source Sans Pro"/>
                <a:cs typeface="+mn-cs"/>
              </a:rPr>
              <a:t>TITRE DE LA PRÉSENTATION</a:t>
            </a:r>
          </a:p>
        </p:txBody>
      </p:sp>
      <p:grpSp>
        <p:nvGrpSpPr>
          <p:cNvPr id="28" name="Graphisme 185">
            <a:extLst>
              <a:ext uri="{FF2B5EF4-FFF2-40B4-BE49-F238E27FC236}">
                <a16:creationId xmlns:a16="http://schemas.microsoft.com/office/drawing/2014/main" id="{59F51AE6-E003-46BA-A25A-6AFBDC3E73DA}"/>
              </a:ext>
              <a:ext uri="{C183D7F6-B498-43B3-948B-1728B52AA6E4}">
                <adec:decorative xmlns:adec="http://schemas.microsoft.com/office/drawing/2017/decorative" val="1"/>
              </a:ext>
            </a:extLst>
          </p:cNvPr>
          <p:cNvGrpSpPr/>
          <p:nvPr userDrawn="1"/>
        </p:nvGrpSpPr>
        <p:grpSpPr>
          <a:xfrm>
            <a:off x="10428621" y="5660492"/>
            <a:ext cx="1054467" cy="469689"/>
            <a:chOff x="9841624" y="4115729"/>
            <a:chExt cx="602170" cy="268223"/>
          </a:xfrm>
          <a:solidFill>
            <a:schemeClr val="tx1"/>
          </a:solidFill>
        </p:grpSpPr>
        <p:sp>
          <p:nvSpPr>
            <p:cNvPr id="29" name="Forme libre : Forme 28">
              <a:extLst>
                <a:ext uri="{FF2B5EF4-FFF2-40B4-BE49-F238E27FC236}">
                  <a16:creationId xmlns:a16="http://schemas.microsoft.com/office/drawing/2014/main" id="{03F73C8B-6AB5-41EB-99EA-3C94CBEBB481}"/>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 name="Forme libre : Forme 29">
              <a:extLst>
                <a:ext uri="{FF2B5EF4-FFF2-40B4-BE49-F238E27FC236}">
                  <a16:creationId xmlns:a16="http://schemas.microsoft.com/office/drawing/2014/main" id="{1A666D36-3657-4085-84AA-126594195C1A}"/>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 name="Forme libre : Forme 30">
              <a:extLst>
                <a:ext uri="{FF2B5EF4-FFF2-40B4-BE49-F238E27FC236}">
                  <a16:creationId xmlns:a16="http://schemas.microsoft.com/office/drawing/2014/main" id="{B12CF5CD-903D-4879-BBD3-A79140E8186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 name="Forme libre : Forme 31">
              <a:extLst>
                <a:ext uri="{FF2B5EF4-FFF2-40B4-BE49-F238E27FC236}">
                  <a16:creationId xmlns:a16="http://schemas.microsoft.com/office/drawing/2014/main" id="{9EF969CD-CBA7-44B8-9544-660D7487A3D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 name="Forme libre : Forme 32">
              <a:extLst>
                <a:ext uri="{FF2B5EF4-FFF2-40B4-BE49-F238E27FC236}">
                  <a16:creationId xmlns:a16="http://schemas.microsoft.com/office/drawing/2014/main" id="{6E91C2FB-38ED-4DF7-8F1F-3211A0592A47}"/>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34" name="Espace réservé du numéro de diapositive 180">
            <a:extLst>
              <a:ext uri="{FF2B5EF4-FFF2-40B4-BE49-F238E27FC236}">
                <a16:creationId xmlns:a16="http://schemas.microsoft.com/office/drawing/2014/main" id="{383FF74A-FDDF-4768-9C1E-E6F3E66228E9}"/>
              </a:ext>
            </a:extLst>
          </p:cNvPr>
          <p:cNvSpPr>
            <a:spLocks noGrp="1"/>
          </p:cNvSpPr>
          <p:nvPr>
            <p:ph type="sldNum" sz="quarter" idx="12"/>
          </p:nvPr>
        </p:nvSpPr>
        <p:spPr>
          <a:xfrm>
            <a:off x="8610600" y="6356350"/>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fr-CA" sz="1200" b="1" i="0" u="none" strike="noStrike" kern="1200" cap="all" spc="100" normalizeH="0" baseline="0" noProof="0" smtClean="0">
                <a:ln>
                  <a:noFill/>
                </a:ln>
                <a:solidFill>
                  <a:srgbClr val="898989"/>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CA" sz="1200" b="1" i="0" u="none" strike="noStrike" kern="1200" cap="all" spc="100" normalizeH="0" baseline="0" noProof="0" dirty="0">
              <a:ln>
                <a:noFill/>
              </a:ln>
              <a:solidFill>
                <a:srgbClr val="898989"/>
              </a:solidFill>
              <a:effectLst/>
              <a:uLnTx/>
              <a:uFillTx/>
              <a:latin typeface="Source Sans Pro"/>
              <a:cs typeface="+mn-cs"/>
            </a:endParaRPr>
          </a:p>
        </p:txBody>
      </p:sp>
    </p:spTree>
    <p:extLst>
      <p:ext uri="{BB962C8B-B14F-4D97-AF65-F5344CB8AC3E}">
        <p14:creationId xmlns:p14="http://schemas.microsoft.com/office/powerpoint/2010/main" val="3997350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Équipe">
    <p:spTree>
      <p:nvGrpSpPr>
        <p:cNvPr id="1" name=""/>
        <p:cNvGrpSpPr/>
        <p:nvPr/>
      </p:nvGrpSpPr>
      <p:grpSpPr>
        <a:xfrm>
          <a:off x="0" y="0"/>
          <a:ext cx="0" cy="0"/>
          <a:chOff x="0" y="0"/>
          <a:chExt cx="0" cy="0"/>
        </a:xfrm>
      </p:grpSpPr>
      <p:sp>
        <p:nvSpPr>
          <p:cNvPr id="56" name="Titre 1">
            <a:extLst>
              <a:ext uri="{FF2B5EF4-FFF2-40B4-BE49-F238E27FC236}">
                <a16:creationId xmlns:a16="http://schemas.microsoft.com/office/drawing/2014/main" id="{08711333-F819-4928-8BA2-B03A1D7447F6}"/>
              </a:ext>
            </a:extLst>
          </p:cNvPr>
          <p:cNvSpPr>
            <a:spLocks noGrp="1"/>
          </p:cNvSpPr>
          <p:nvPr>
            <p:ph type="title"/>
          </p:nvPr>
        </p:nvSpPr>
        <p:spPr>
          <a:xfrm>
            <a:off x="1331088" y="565739"/>
            <a:ext cx="9745883" cy="1124949"/>
          </a:xfrm>
        </p:spPr>
        <p:txBody>
          <a:bodyPr rtlCol="0"/>
          <a:lstStyle/>
          <a:p>
            <a:pPr rtl="0"/>
            <a:r>
              <a:rPr lang="fr-FR"/>
              <a:t>Modifiez le style du titre</a:t>
            </a:r>
            <a:endParaRPr lang="fr-CA" dirty="0"/>
          </a:p>
        </p:txBody>
      </p:sp>
      <p:grpSp>
        <p:nvGrpSpPr>
          <p:cNvPr id="2" name="Groupe 1">
            <a:extLst>
              <a:ext uri="{FF2B5EF4-FFF2-40B4-BE49-F238E27FC236}">
                <a16:creationId xmlns:a16="http://schemas.microsoft.com/office/drawing/2014/main" id="{B4DCAA54-A920-4F7D-B1F9-E60E950DBAE8}"/>
              </a:ext>
              <a:ext uri="{C183D7F6-B498-43B3-948B-1728B52AA6E4}">
                <adec:decorative xmlns:adec="http://schemas.microsoft.com/office/drawing/2017/decorative" val="1"/>
              </a:ext>
            </a:extLst>
          </p:cNvPr>
          <p:cNvGrpSpPr/>
          <p:nvPr userDrawn="1"/>
        </p:nvGrpSpPr>
        <p:grpSpPr>
          <a:xfrm>
            <a:off x="0" y="681037"/>
            <a:ext cx="1170294" cy="709661"/>
            <a:chOff x="0" y="681037"/>
            <a:chExt cx="1170294" cy="709661"/>
          </a:xfrm>
        </p:grpSpPr>
        <p:sp>
          <p:nvSpPr>
            <p:cNvPr id="57" name="Forme libre : Forme 56">
              <a:extLst>
                <a:ext uri="{FF2B5EF4-FFF2-40B4-BE49-F238E27FC236}">
                  <a16:creationId xmlns:a16="http://schemas.microsoft.com/office/drawing/2014/main" id="{28633F80-7150-4830-B036-FED561D8ABD2}"/>
                </a:ext>
                <a:ext uri="{C183D7F6-B498-43B3-948B-1728B52AA6E4}">
                  <adec:decorative xmlns:adec="http://schemas.microsoft.com/office/drawing/2017/decorative" val="1"/>
                </a:ext>
              </a:extLst>
            </p:cNvPr>
            <p:cNvSpPr/>
            <p:nvPr userDrawn="1"/>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8" name="Forme libre : Forme 57">
              <a:extLst>
                <a:ext uri="{FF2B5EF4-FFF2-40B4-BE49-F238E27FC236}">
                  <a16:creationId xmlns:a16="http://schemas.microsoft.com/office/drawing/2014/main" id="{984D32A8-76C6-4D70-887B-EC3211AD33EB}"/>
                </a:ext>
                <a:ext uri="{C183D7F6-B498-43B3-948B-1728B52AA6E4}">
                  <adec:decorative xmlns:adec="http://schemas.microsoft.com/office/drawing/2017/decorative" val="1"/>
                </a:ext>
              </a:extLst>
            </p:cNvPr>
            <p:cNvSpPr/>
            <p:nvPr userDrawn="1"/>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59" name="Ovale 58">
            <a:extLst>
              <a:ext uri="{FF2B5EF4-FFF2-40B4-BE49-F238E27FC236}">
                <a16:creationId xmlns:a16="http://schemas.microsoft.com/office/drawing/2014/main" id="{9C9F9430-37D6-4AED-B459-D6F6251D0C09}"/>
              </a:ext>
              <a:ext uri="{C183D7F6-B498-43B3-948B-1728B52AA6E4}">
                <adec:decorative xmlns:adec="http://schemas.microsoft.com/office/drawing/2017/decorative" val="1"/>
              </a:ext>
            </a:extLst>
          </p:cNvPr>
          <p:cNvSpPr/>
          <p:nvPr userDrawn="1"/>
        </p:nvSpPr>
        <p:spPr>
          <a:xfrm>
            <a:off x="11590389"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60" name="Ovale 59">
            <a:extLst>
              <a:ext uri="{FF2B5EF4-FFF2-40B4-BE49-F238E27FC236}">
                <a16:creationId xmlns:a16="http://schemas.microsoft.com/office/drawing/2014/main" id="{EEDFE717-6A4F-4FD1-ABBF-5807E71F53F6}"/>
              </a:ext>
              <a:ext uri="{C183D7F6-B498-43B3-948B-1728B52AA6E4}">
                <adec:decorative xmlns:adec="http://schemas.microsoft.com/office/drawing/2017/decorative" val="1"/>
              </a:ext>
            </a:extLst>
          </p:cNvPr>
          <p:cNvSpPr/>
          <p:nvPr userDrawn="1"/>
        </p:nvSpPr>
        <p:spPr>
          <a:xfrm>
            <a:off x="11559544" y="5991329"/>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61" name="Espace réservé de la date 10">
            <a:extLst>
              <a:ext uri="{FF2B5EF4-FFF2-40B4-BE49-F238E27FC236}">
                <a16:creationId xmlns:a16="http://schemas.microsoft.com/office/drawing/2014/main" id="{26FBD0C2-9C38-4891-92F3-5AF6CD04E3E1}"/>
              </a:ext>
            </a:extLst>
          </p:cNvPr>
          <p:cNvSpPr>
            <a:spLocks noGrp="1"/>
          </p:cNvSpPr>
          <p:nvPr>
            <p:ph type="dt" sz="half" idx="10"/>
          </p:nvPr>
        </p:nvSpPr>
        <p:spPr>
          <a:xfrm>
            <a:off x="838200" y="6356350"/>
            <a:ext cx="2743200"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i="0" u="none" strike="noStrike" kern="1200" cap="all" spc="100" normalizeH="0" noProof="0">
                <a:ln>
                  <a:noFill/>
                </a:ln>
                <a:solidFill>
                  <a:prstClr val="black">
                    <a:tint val="75000"/>
                  </a:prstClr>
                </a:solidFill>
                <a:effectLst/>
                <a:uLnTx/>
                <a:uFillTx/>
                <a:latin typeface="Source Sans Pro"/>
                <a:cs typeface="+mn-cs"/>
              </a:rPr>
              <a:t>01/02/20XX</a:t>
            </a:r>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62" name="Espace réservé du pied de page 11">
            <a:extLst>
              <a:ext uri="{FF2B5EF4-FFF2-40B4-BE49-F238E27FC236}">
                <a16:creationId xmlns:a16="http://schemas.microsoft.com/office/drawing/2014/main" id="{5C6A806B-2B18-4D3B-8215-624EE91DAC38}"/>
              </a:ext>
            </a:extLst>
          </p:cNvPr>
          <p:cNvSpPr>
            <a:spLocks noGrp="1"/>
          </p:cNvSpPr>
          <p:nvPr>
            <p:ph type="ftr" sz="quarter" idx="11"/>
          </p:nvPr>
        </p:nvSpPr>
        <p:spPr>
          <a:xfrm>
            <a:off x="4038600" y="6356350"/>
            <a:ext cx="4114800" cy="365125"/>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200" b="1" i="0" u="none" strike="noStrike" kern="1200" cap="all" spc="100" normalizeH="0" noProof="0">
                <a:ln>
                  <a:noFill/>
                </a:ln>
                <a:solidFill>
                  <a:prstClr val="black">
                    <a:tint val="75000"/>
                  </a:prstClr>
                </a:solidFill>
                <a:effectLst/>
                <a:uLnTx/>
                <a:uFillTx/>
                <a:latin typeface="Source Sans Pro"/>
                <a:cs typeface="+mn-cs"/>
              </a:rPr>
              <a:t>TITRE DE LA PRÉSENTATION</a:t>
            </a:r>
          </a:p>
        </p:txBody>
      </p:sp>
      <p:sp>
        <p:nvSpPr>
          <p:cNvPr id="63" name="Espace réservé du numéro de diapositive 12">
            <a:extLst>
              <a:ext uri="{FF2B5EF4-FFF2-40B4-BE49-F238E27FC236}">
                <a16:creationId xmlns:a16="http://schemas.microsoft.com/office/drawing/2014/main" id="{54E3AE0A-2F47-4B51-8F32-46ABDC574FFB}"/>
              </a:ext>
            </a:extLst>
          </p:cNvPr>
          <p:cNvSpPr>
            <a:spLocks noGrp="1"/>
          </p:cNvSpPr>
          <p:nvPr>
            <p:ph type="sldNum" sz="quarter" idx="12"/>
          </p:nvPr>
        </p:nvSpPr>
        <p:spPr>
          <a:xfrm>
            <a:off x="8610600" y="6356350"/>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0967E29-1480-472A-9FC5-C4768A52587C}" type="slidenum">
              <a:rPr kumimoji="0" lang="fr-CA"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grpSp>
        <p:nvGrpSpPr>
          <p:cNvPr id="11" name="Graphisme 4">
            <a:extLst>
              <a:ext uri="{FF2B5EF4-FFF2-40B4-BE49-F238E27FC236}">
                <a16:creationId xmlns:a16="http://schemas.microsoft.com/office/drawing/2014/main" id="{A160D36B-90B2-4E2E-9A07-AFC4CC77ED14}"/>
              </a:ext>
              <a:ext uri="{C183D7F6-B498-43B3-948B-1728B52AA6E4}">
                <adec:decorative xmlns:adec="http://schemas.microsoft.com/office/drawing/2017/decorative" val="1"/>
              </a:ext>
            </a:extLst>
          </p:cNvPr>
          <p:cNvGrpSpPr/>
          <p:nvPr userDrawn="1"/>
        </p:nvGrpSpPr>
        <p:grpSpPr>
          <a:xfrm>
            <a:off x="10510458" y="477557"/>
            <a:ext cx="975170" cy="975170"/>
            <a:chOff x="5829300" y="3162300"/>
            <a:chExt cx="532257" cy="532257"/>
          </a:xfrm>
          <a:solidFill>
            <a:schemeClr val="tx1"/>
          </a:solidFill>
        </p:grpSpPr>
        <p:sp>
          <p:nvSpPr>
            <p:cNvPr id="12" name="Freeform: Shape 11">
              <a:extLst>
                <a:ext uri="{FF2B5EF4-FFF2-40B4-BE49-F238E27FC236}">
                  <a16:creationId xmlns:a16="http://schemas.microsoft.com/office/drawing/2014/main" id="{CADA6DC8-A018-4A16-84AF-9E2E74CD757D}"/>
                </a:ext>
              </a:extLst>
            </p:cNvPr>
            <p:cNvSpPr/>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8C1308F7-B76A-4EC2-94B2-3D7A71B62604}"/>
                </a:ext>
              </a:extLst>
            </p:cNvPr>
            <p:cNvSpPr/>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 name="Freeform: Shape 13">
              <a:extLst>
                <a:ext uri="{FF2B5EF4-FFF2-40B4-BE49-F238E27FC236}">
                  <a16:creationId xmlns:a16="http://schemas.microsoft.com/office/drawing/2014/main" id="{98E3532C-7781-4159-A3A0-A2DE72CA6DBA}"/>
                </a:ext>
              </a:extLst>
            </p:cNvPr>
            <p:cNvSpPr/>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98D647FB-029D-4D71-B4E4-6D74FCB09C4D}"/>
                </a:ext>
              </a:extLst>
            </p:cNvPr>
            <p:cNvSpPr/>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 name="Freeform: Shape 15">
              <a:extLst>
                <a:ext uri="{FF2B5EF4-FFF2-40B4-BE49-F238E27FC236}">
                  <a16:creationId xmlns:a16="http://schemas.microsoft.com/office/drawing/2014/main" id="{216A1C6D-37E7-47A0-814C-A09DC1123684}"/>
                </a:ext>
              </a:extLst>
            </p:cNvPr>
            <p:cNvSpPr/>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22759DEC-2103-4E2C-A470-F4AF6E5E3E87}"/>
                </a:ext>
              </a:extLst>
            </p:cNvPr>
            <p:cNvSpPr/>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id="{788AE222-CCAD-4233-9F97-67021E530758}"/>
                </a:ext>
              </a:extLst>
            </p:cNvPr>
            <p:cNvSpPr/>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8610EC41-7752-4C40-99E0-1B5FEA90EB0E}"/>
                </a:ext>
              </a:extLst>
            </p:cNvPr>
            <p:cNvSpPr/>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id="{5AA370E4-6378-438E-96A5-93A548F17E99}"/>
                </a:ext>
              </a:extLst>
            </p:cNvPr>
            <p:cNvSpPr/>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 name="Freeform: Shape 20">
              <a:extLst>
                <a:ext uri="{FF2B5EF4-FFF2-40B4-BE49-F238E27FC236}">
                  <a16:creationId xmlns:a16="http://schemas.microsoft.com/office/drawing/2014/main" id="{2DC8BEFB-4BE0-44E4-B9EE-B9433675ED5D}"/>
                </a:ext>
              </a:extLst>
            </p:cNvPr>
            <p:cNvSpPr/>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id="{C5C187D8-7DEF-4A4B-AEBD-0148B131FA7B}"/>
                </a:ext>
              </a:extLst>
            </p:cNvPr>
            <p:cNvSpPr/>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id="{721C4DD4-9A7B-4D13-905C-4D8287BFC226}"/>
                </a:ext>
              </a:extLst>
            </p:cNvPr>
            <p:cNvSpPr/>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 name="Freeform: Shape 23">
              <a:extLst>
                <a:ext uri="{FF2B5EF4-FFF2-40B4-BE49-F238E27FC236}">
                  <a16:creationId xmlns:a16="http://schemas.microsoft.com/office/drawing/2014/main" id="{CB37570A-3C94-4E36-97CE-A23E9672578E}"/>
                </a:ext>
              </a:extLst>
            </p:cNvPr>
            <p:cNvSpPr/>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Tree>
    <p:extLst>
      <p:ext uri="{BB962C8B-B14F-4D97-AF65-F5344CB8AC3E}">
        <p14:creationId xmlns:p14="http://schemas.microsoft.com/office/powerpoint/2010/main" val="4200981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ronologie">
    <p:spTree>
      <p:nvGrpSpPr>
        <p:cNvPr id="1" name=""/>
        <p:cNvGrpSpPr/>
        <p:nvPr/>
      </p:nvGrpSpPr>
      <p:grpSpPr>
        <a:xfrm>
          <a:off x="0" y="0"/>
          <a:ext cx="0" cy="0"/>
          <a:chOff x="0" y="0"/>
          <a:chExt cx="0" cy="0"/>
        </a:xfrm>
      </p:grpSpPr>
      <p:grpSp>
        <p:nvGrpSpPr>
          <p:cNvPr id="34" name="Graphisme 4">
            <a:extLst>
              <a:ext uri="{FF2B5EF4-FFF2-40B4-BE49-F238E27FC236}">
                <a16:creationId xmlns:a16="http://schemas.microsoft.com/office/drawing/2014/main" id="{F6919F4A-127D-4827-9E80-D8662425CC16}"/>
              </a:ext>
              <a:ext uri="{C183D7F6-B498-43B3-948B-1728B52AA6E4}">
                <adec:decorative xmlns:adec="http://schemas.microsoft.com/office/drawing/2017/decorative" val="1"/>
              </a:ext>
            </a:extLst>
          </p:cNvPr>
          <p:cNvGrpSpPr/>
          <p:nvPr userDrawn="1"/>
        </p:nvGrpSpPr>
        <p:grpSpPr>
          <a:xfrm>
            <a:off x="10510458" y="477557"/>
            <a:ext cx="975170" cy="975170"/>
            <a:chOff x="5829300" y="3162300"/>
            <a:chExt cx="532257" cy="532257"/>
          </a:xfrm>
          <a:solidFill>
            <a:schemeClr val="tx1"/>
          </a:solidFill>
        </p:grpSpPr>
        <p:sp>
          <p:nvSpPr>
            <p:cNvPr id="35" name="Freeform: Shape 34">
              <a:extLst>
                <a:ext uri="{FF2B5EF4-FFF2-40B4-BE49-F238E27FC236}">
                  <a16:creationId xmlns:a16="http://schemas.microsoft.com/office/drawing/2014/main" id="{E4F0C362-E345-4C93-8DBC-55525E213FE2}"/>
                </a:ext>
              </a:extLst>
            </p:cNvPr>
            <p:cNvSpPr/>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6" name="Freeform: Shape 35">
              <a:extLst>
                <a:ext uri="{FF2B5EF4-FFF2-40B4-BE49-F238E27FC236}">
                  <a16:creationId xmlns:a16="http://schemas.microsoft.com/office/drawing/2014/main" id="{246589FF-4A9D-484E-95B0-A0C39A326BFF}"/>
                </a:ext>
              </a:extLst>
            </p:cNvPr>
            <p:cNvSpPr/>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id="{CCC09BAE-0430-4149-BDEC-23DD9C37ACC2}"/>
                </a:ext>
              </a:extLst>
            </p:cNvPr>
            <p:cNvSpPr/>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8" name="Freeform: Shape 37">
              <a:extLst>
                <a:ext uri="{FF2B5EF4-FFF2-40B4-BE49-F238E27FC236}">
                  <a16:creationId xmlns:a16="http://schemas.microsoft.com/office/drawing/2014/main" id="{4F6CC180-FC7F-4A8E-BACC-034FD0C68CA9}"/>
                </a:ext>
              </a:extLst>
            </p:cNvPr>
            <p:cNvSpPr/>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9" name="Freeform: Shape 38">
              <a:extLst>
                <a:ext uri="{FF2B5EF4-FFF2-40B4-BE49-F238E27FC236}">
                  <a16:creationId xmlns:a16="http://schemas.microsoft.com/office/drawing/2014/main" id="{A137FFAD-2383-4411-A9CD-B0DCBF8452F9}"/>
                </a:ext>
              </a:extLst>
            </p:cNvPr>
            <p:cNvSpPr/>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0" name="Freeform: Shape 39">
              <a:extLst>
                <a:ext uri="{FF2B5EF4-FFF2-40B4-BE49-F238E27FC236}">
                  <a16:creationId xmlns:a16="http://schemas.microsoft.com/office/drawing/2014/main" id="{6F7ADA10-97E6-406B-955B-4DF941688C55}"/>
                </a:ext>
              </a:extLst>
            </p:cNvPr>
            <p:cNvSpPr/>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1" name="Freeform: Shape 40">
              <a:extLst>
                <a:ext uri="{FF2B5EF4-FFF2-40B4-BE49-F238E27FC236}">
                  <a16:creationId xmlns:a16="http://schemas.microsoft.com/office/drawing/2014/main" id="{E5ED4958-089A-40EE-BEF8-D2DA3283FE41}"/>
                </a:ext>
              </a:extLst>
            </p:cNvPr>
            <p:cNvSpPr/>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2" name="Freeform: Shape 41">
              <a:extLst>
                <a:ext uri="{FF2B5EF4-FFF2-40B4-BE49-F238E27FC236}">
                  <a16:creationId xmlns:a16="http://schemas.microsoft.com/office/drawing/2014/main" id="{6BBC70D8-0977-4E3E-BDCC-5DB32F534597}"/>
                </a:ext>
              </a:extLst>
            </p:cNvPr>
            <p:cNvSpPr/>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3" name="Freeform: Shape 42">
              <a:extLst>
                <a:ext uri="{FF2B5EF4-FFF2-40B4-BE49-F238E27FC236}">
                  <a16:creationId xmlns:a16="http://schemas.microsoft.com/office/drawing/2014/main" id="{22F37D25-C4FD-4978-AE31-636891A33D69}"/>
                </a:ext>
              </a:extLst>
            </p:cNvPr>
            <p:cNvSpPr/>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4" name="Freeform: Shape 43">
              <a:extLst>
                <a:ext uri="{FF2B5EF4-FFF2-40B4-BE49-F238E27FC236}">
                  <a16:creationId xmlns:a16="http://schemas.microsoft.com/office/drawing/2014/main" id="{42DD3606-BA69-4959-9335-377E9AA120FF}"/>
                </a:ext>
              </a:extLst>
            </p:cNvPr>
            <p:cNvSpPr/>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5" name="Freeform: Shape 44">
              <a:extLst>
                <a:ext uri="{FF2B5EF4-FFF2-40B4-BE49-F238E27FC236}">
                  <a16:creationId xmlns:a16="http://schemas.microsoft.com/office/drawing/2014/main" id="{F5B11ABC-F37E-4946-9A7B-90D363182626}"/>
                </a:ext>
              </a:extLst>
            </p:cNvPr>
            <p:cNvSpPr/>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6" name="Freeform: Shape 45">
              <a:extLst>
                <a:ext uri="{FF2B5EF4-FFF2-40B4-BE49-F238E27FC236}">
                  <a16:creationId xmlns:a16="http://schemas.microsoft.com/office/drawing/2014/main" id="{D86B1D23-2F36-4086-9CF7-D76D833D2282}"/>
                </a:ext>
              </a:extLst>
            </p:cNvPr>
            <p:cNvSpPr/>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7" name="Freeform: Shape 46">
              <a:extLst>
                <a:ext uri="{FF2B5EF4-FFF2-40B4-BE49-F238E27FC236}">
                  <a16:creationId xmlns:a16="http://schemas.microsoft.com/office/drawing/2014/main" id="{A3AE423B-5BB8-454B-B2D6-85AE6185C587}"/>
                </a:ext>
              </a:extLst>
            </p:cNvPr>
            <p:cNvSpPr/>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52" name="Groupe 51">
            <a:extLst>
              <a:ext uri="{FF2B5EF4-FFF2-40B4-BE49-F238E27FC236}">
                <a16:creationId xmlns:a16="http://schemas.microsoft.com/office/drawing/2014/main" id="{3BF87D25-4424-40BA-B114-A4FB8BDFE843}"/>
              </a:ext>
              <a:ext uri="{C183D7F6-B498-43B3-948B-1728B52AA6E4}">
                <adec:decorative xmlns:adec="http://schemas.microsoft.com/office/drawing/2017/decorative" val="1"/>
              </a:ext>
            </a:extLst>
          </p:cNvPr>
          <p:cNvGrpSpPr/>
          <p:nvPr userDrawn="1"/>
        </p:nvGrpSpPr>
        <p:grpSpPr>
          <a:xfrm>
            <a:off x="0" y="681037"/>
            <a:ext cx="1170294" cy="709661"/>
            <a:chOff x="0" y="681037"/>
            <a:chExt cx="1170294" cy="709661"/>
          </a:xfrm>
        </p:grpSpPr>
        <p:sp>
          <p:nvSpPr>
            <p:cNvPr id="53" name="Forme libre : Forme 52">
              <a:extLst>
                <a:ext uri="{FF2B5EF4-FFF2-40B4-BE49-F238E27FC236}">
                  <a16:creationId xmlns:a16="http://schemas.microsoft.com/office/drawing/2014/main" id="{B567477D-2972-4718-B0A2-9FC97531B87F}"/>
                </a:ext>
                <a:ext uri="{C183D7F6-B498-43B3-948B-1728B52AA6E4}">
                  <adec:decorative xmlns:adec="http://schemas.microsoft.com/office/drawing/2017/decorative" val="1"/>
                </a:ext>
              </a:extLst>
            </p:cNvPr>
            <p:cNvSpPr/>
            <p:nvPr userDrawn="1"/>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4" name="Forme libre : Forme 53">
              <a:extLst>
                <a:ext uri="{FF2B5EF4-FFF2-40B4-BE49-F238E27FC236}">
                  <a16:creationId xmlns:a16="http://schemas.microsoft.com/office/drawing/2014/main" id="{52D08859-301B-4802-95D8-B8A552752B90}"/>
                </a:ext>
                <a:ext uri="{C183D7F6-B498-43B3-948B-1728B52AA6E4}">
                  <adec:decorative xmlns:adec="http://schemas.microsoft.com/office/drawing/2017/decorative" val="1"/>
                </a:ext>
              </a:extLst>
            </p:cNvPr>
            <p:cNvSpPr/>
            <p:nvPr userDrawn="1"/>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48" name="Titre 1">
            <a:extLst>
              <a:ext uri="{FF2B5EF4-FFF2-40B4-BE49-F238E27FC236}">
                <a16:creationId xmlns:a16="http://schemas.microsoft.com/office/drawing/2014/main" id="{430ADD3E-99CC-43CF-9A97-D44AA54C5F1E}"/>
              </a:ext>
            </a:extLst>
          </p:cNvPr>
          <p:cNvSpPr>
            <a:spLocks noGrp="1"/>
          </p:cNvSpPr>
          <p:nvPr>
            <p:ph type="title"/>
          </p:nvPr>
        </p:nvSpPr>
        <p:spPr>
          <a:xfrm>
            <a:off x="1331088" y="565739"/>
            <a:ext cx="9745883" cy="1124949"/>
          </a:xfrm>
        </p:spPr>
        <p:txBody>
          <a:bodyPr rtlCol="0"/>
          <a:lstStyle/>
          <a:p>
            <a:pPr rtl="0"/>
            <a:r>
              <a:rPr lang="fr-FR"/>
              <a:t>Modifiez le style du titre</a:t>
            </a:r>
            <a:endParaRPr lang="fr-CA" dirty="0"/>
          </a:p>
        </p:txBody>
      </p:sp>
      <p:sp>
        <p:nvSpPr>
          <p:cNvPr id="49" name="Espace réservé de la date 10">
            <a:extLst>
              <a:ext uri="{FF2B5EF4-FFF2-40B4-BE49-F238E27FC236}">
                <a16:creationId xmlns:a16="http://schemas.microsoft.com/office/drawing/2014/main" id="{8C8B246A-7ACC-4517-903D-35509488E524}"/>
              </a:ext>
            </a:extLst>
          </p:cNvPr>
          <p:cNvSpPr>
            <a:spLocks noGrp="1"/>
          </p:cNvSpPr>
          <p:nvPr>
            <p:ph type="dt" sz="half" idx="10"/>
          </p:nvPr>
        </p:nvSpPr>
        <p:spPr>
          <a:xfrm>
            <a:off x="838200" y="6356350"/>
            <a:ext cx="2743200"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i="0" u="none" strike="noStrike" kern="1200" cap="all" spc="100" normalizeH="0" noProof="0">
                <a:ln>
                  <a:noFill/>
                </a:ln>
                <a:solidFill>
                  <a:prstClr val="black">
                    <a:tint val="75000"/>
                  </a:prstClr>
                </a:solidFill>
                <a:effectLst/>
                <a:uLnTx/>
                <a:uFillTx/>
                <a:latin typeface="Source Sans Pro"/>
                <a:cs typeface="+mn-cs"/>
              </a:rPr>
              <a:t>01/02/20XX</a:t>
            </a:r>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50" name="Espace réservé du pied de page 11">
            <a:extLst>
              <a:ext uri="{FF2B5EF4-FFF2-40B4-BE49-F238E27FC236}">
                <a16:creationId xmlns:a16="http://schemas.microsoft.com/office/drawing/2014/main" id="{C75AD95D-76DC-4BCD-8AFB-35B7DB2D7F38}"/>
              </a:ext>
            </a:extLst>
          </p:cNvPr>
          <p:cNvSpPr>
            <a:spLocks noGrp="1"/>
          </p:cNvSpPr>
          <p:nvPr>
            <p:ph type="ftr" sz="quarter" idx="11"/>
          </p:nvPr>
        </p:nvSpPr>
        <p:spPr>
          <a:xfrm>
            <a:off x="4038600" y="6356350"/>
            <a:ext cx="4114800" cy="365125"/>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200" b="1" i="0" u="none" strike="noStrike" kern="1200" cap="all" spc="100" normalizeH="0" noProof="0">
                <a:ln>
                  <a:noFill/>
                </a:ln>
                <a:solidFill>
                  <a:prstClr val="black">
                    <a:tint val="75000"/>
                  </a:prstClr>
                </a:solidFill>
                <a:effectLst/>
                <a:uLnTx/>
                <a:uFillTx/>
                <a:latin typeface="Source Sans Pro"/>
                <a:cs typeface="+mn-cs"/>
              </a:rPr>
              <a:t>TITRE DE LA PRÉSENTATION</a:t>
            </a:r>
          </a:p>
        </p:txBody>
      </p:sp>
      <p:sp>
        <p:nvSpPr>
          <p:cNvPr id="51" name="Espace réservé du numéro de diapositive 12">
            <a:extLst>
              <a:ext uri="{FF2B5EF4-FFF2-40B4-BE49-F238E27FC236}">
                <a16:creationId xmlns:a16="http://schemas.microsoft.com/office/drawing/2014/main" id="{65BB740A-80ED-48DA-B622-9643EFA2303C}"/>
              </a:ext>
            </a:extLst>
          </p:cNvPr>
          <p:cNvSpPr>
            <a:spLocks noGrp="1"/>
          </p:cNvSpPr>
          <p:nvPr>
            <p:ph type="sldNum" sz="quarter" idx="12"/>
          </p:nvPr>
        </p:nvSpPr>
        <p:spPr>
          <a:xfrm>
            <a:off x="8610600" y="6356350"/>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0967E29-1480-472A-9FC5-C4768A52587C}" type="slidenum">
              <a:rPr kumimoji="0" lang="fr-CA"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2" name="Ovale 1">
            <a:extLst>
              <a:ext uri="{FF2B5EF4-FFF2-40B4-BE49-F238E27FC236}">
                <a16:creationId xmlns:a16="http://schemas.microsoft.com/office/drawing/2014/main" id="{7F7C86B6-604E-4B54-A07B-F9BB80F8727E}"/>
              </a:ext>
              <a:ext uri="{C183D7F6-B498-43B3-948B-1728B52AA6E4}">
                <adec:decorative xmlns:adec="http://schemas.microsoft.com/office/drawing/2017/decorative" val="1"/>
              </a:ext>
            </a:extLst>
          </p:cNvPr>
          <p:cNvSpPr/>
          <p:nvPr userDrawn="1"/>
        </p:nvSpPr>
        <p:spPr>
          <a:xfrm>
            <a:off x="11559544" y="5991329"/>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1598643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003366"/>
            </a:gs>
            <a:gs pos="0">
              <a:srgbClr val="003366"/>
            </a:gs>
            <a:gs pos="13932">
              <a:srgbClr val="537598"/>
            </a:gs>
            <a:gs pos="43000">
              <a:schemeClr val="bg1"/>
            </a:gs>
            <a:gs pos="94000">
              <a:schemeClr val="bg1"/>
            </a:gs>
            <a:gs pos="100000">
              <a:schemeClr val="accent1">
                <a:lumMod val="30000"/>
                <a:lumOff val="70000"/>
              </a:schemeClr>
            </a:gs>
          </a:gsLst>
          <a:lin ang="0" scaled="1"/>
          <a:tileRect/>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r-CA"/>
              <a:t>Modifiez le style du titre</a:t>
            </a:r>
            <a:endParaRPr lang="fr-CA" dirty="0"/>
          </a:p>
        </p:txBody>
      </p:sp>
      <p:sp>
        <p:nvSpPr>
          <p:cNvPr id="3" name="Espace réservé du texte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CA"/>
              <a:t>Modifiez les styles du texte</a:t>
            </a:r>
          </a:p>
          <a:p>
            <a:pPr lvl="1" rtl="0"/>
            <a:r>
              <a:rPr lang="fr-CA"/>
              <a:t>Deuxième niveau</a:t>
            </a:r>
          </a:p>
          <a:p>
            <a:pPr lvl="2" rtl="0"/>
            <a:r>
              <a:rPr lang="fr-CA"/>
              <a:t>Troisième niveau</a:t>
            </a:r>
          </a:p>
          <a:p>
            <a:pPr lvl="3" rtl="0"/>
            <a:r>
              <a:rPr lang="fr-CA"/>
              <a:t>Quatrième niveau</a:t>
            </a:r>
          </a:p>
          <a:p>
            <a:pPr lvl="4" rtl="0"/>
            <a:r>
              <a:rPr lang="fr-CA"/>
              <a:t>Cinquième niveau</a:t>
            </a:r>
            <a:endParaRPr lang="fr-CA" dirty="0"/>
          </a:p>
        </p:txBody>
      </p:sp>
      <p:sp>
        <p:nvSpPr>
          <p:cNvPr id="4" name="Espace réservé de la date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pPr rtl="0"/>
            <a:r>
              <a:rPr lang="fr-CA"/>
              <a:t>01/02/20XX</a:t>
            </a:r>
            <a:endParaRPr lang="fr-CA" dirty="0"/>
          </a:p>
        </p:txBody>
      </p:sp>
      <p:sp>
        <p:nvSpPr>
          <p:cNvPr id="5" name="Espace réservé du pied de page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pPr rtl="0"/>
            <a:r>
              <a:rPr lang="fr-CA"/>
              <a:t>TITRE DE LA PRÉSENTATION</a:t>
            </a:r>
            <a:endParaRPr lang="fr-CA" dirty="0"/>
          </a:p>
        </p:txBody>
      </p:sp>
      <p:sp>
        <p:nvSpPr>
          <p:cNvPr id="6" name="Espace réservé du numéro de diapositive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pPr rtl="0"/>
            <a:fld id="{5EA792F7-1D9E-4C7E-A103-E8EDFDC2691E}" type="slidenum">
              <a:rPr lang="fr-CA" smtClean="0"/>
              <a:t>‹N°›</a:t>
            </a:fld>
            <a:endParaRPr lang="fr-CA" dirty="0"/>
          </a:p>
        </p:txBody>
      </p:sp>
    </p:spTree>
    <p:extLst>
      <p:ext uri="{BB962C8B-B14F-4D97-AF65-F5344CB8AC3E}">
        <p14:creationId xmlns:p14="http://schemas.microsoft.com/office/powerpoint/2010/main" val="40527574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image" Target="../media/image5.jpg"/><Relationship Id="rId7" Type="http://schemas.openxmlformats.org/officeDocument/2006/relationships/hyperlink" Target="https://www.pngall.com/gender-png/"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hyperlink" Target="https://creativecommons.org/licenses/by/3.0/" TargetMode="External"/><Relationship Id="rId4" Type="http://schemas.openxmlformats.org/officeDocument/2006/relationships/hyperlink" Target="https://stileex.xyz/axiomes-communication/"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s://creativecommons.org/licenses/by-sa/3.0/" TargetMode="External"/><Relationship Id="rId4" Type="http://schemas.openxmlformats.org/officeDocument/2006/relationships/hyperlink" Target="https://www.lairdubois.fr/questions/1554-resine-epoxy.html"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ledevoir.com/culture/ecrans/491266/la-vie-sexuelle-des-personnes-agees"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s://archipel.uqam.ca/11199/1/M13850.pdf" TargetMode="External"/><Relationship Id="rId4" Type="http://schemas.openxmlformats.org/officeDocument/2006/relationships/hyperlink" Target="https://nouvelles.ulaval.ca/2022/11/11/les-personnes-agees-ne-sont-pas-asexuelles-ou-post-sexuelles-a:ecb1e4e6-2772-4141-afb2-738642e877b7"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lorraineseguin.tra.coach@gmail.com"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8.jpg"/><Relationship Id="rId4" Type="http://schemas.openxmlformats.org/officeDocument/2006/relationships/hyperlink" Target="https://therapeute-coach-lorraine-seguin.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4.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itre 79">
            <a:extLst>
              <a:ext uri="{FF2B5EF4-FFF2-40B4-BE49-F238E27FC236}">
                <a16:creationId xmlns:a16="http://schemas.microsoft.com/office/drawing/2014/main" id="{02394CBA-755F-42B7-BF28-BDBB599FAAFF}"/>
              </a:ext>
            </a:extLst>
          </p:cNvPr>
          <p:cNvSpPr>
            <a:spLocks noGrp="1"/>
          </p:cNvSpPr>
          <p:nvPr>
            <p:ph type="ctrTitle"/>
          </p:nvPr>
        </p:nvSpPr>
        <p:spPr>
          <a:xfrm>
            <a:off x="1521268" y="799275"/>
            <a:ext cx="4727131" cy="4069264"/>
          </a:xfrm>
        </p:spPr>
        <p:txBody>
          <a:bodyPr rtlCol="0">
            <a:noAutofit/>
          </a:bodyPr>
          <a:lstStyle/>
          <a:p>
            <a:pPr rtl="0"/>
            <a:r>
              <a:rPr lang="en-CA" sz="4500" dirty="0"/>
              <a:t>Sexuality does not retire!</a:t>
            </a:r>
          </a:p>
        </p:txBody>
      </p:sp>
      <p:sp>
        <p:nvSpPr>
          <p:cNvPr id="5" name="ZoneTexte 4">
            <a:extLst>
              <a:ext uri="{FF2B5EF4-FFF2-40B4-BE49-F238E27FC236}">
                <a16:creationId xmlns:a16="http://schemas.microsoft.com/office/drawing/2014/main" id="{6B877BDD-0009-30BE-37EA-C9512B1EAE20}"/>
              </a:ext>
            </a:extLst>
          </p:cNvPr>
          <p:cNvSpPr txBox="1"/>
          <p:nvPr/>
        </p:nvSpPr>
        <p:spPr>
          <a:xfrm>
            <a:off x="3027760" y="3244334"/>
            <a:ext cx="6093618" cy="369332"/>
          </a:xfrm>
          <a:prstGeom prst="rect">
            <a:avLst/>
          </a:prstGeom>
          <a:noFill/>
        </p:spPr>
        <p:txBody>
          <a:bodyPr wrap="square">
            <a:spAutoFit/>
          </a:bodyPr>
          <a:lstStyle/>
          <a:p>
            <a:endParaRPr lang="fr-CA" dirty="0"/>
          </a:p>
        </p:txBody>
      </p:sp>
      <p:pic>
        <p:nvPicPr>
          <p:cNvPr id="1028" name="Picture 4" descr="Les personnes aînées veulent encore faire des rencontres amoureuses et vivre leur sexualité, selon de nombreuses études. ">
            <a:extLst>
              <a:ext uri="{FF2B5EF4-FFF2-40B4-BE49-F238E27FC236}">
                <a16:creationId xmlns:a16="http://schemas.microsoft.com/office/drawing/2014/main" id="{B163E09B-9308-172B-32EB-F7114D4EA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6816" y="799275"/>
            <a:ext cx="3767223" cy="3425825"/>
          </a:xfrm>
          <a:prstGeom prst="rect">
            <a:avLst/>
          </a:prstGeom>
          <a:noFill/>
          <a:extLst>
            <a:ext uri="{909E8E84-426E-40DD-AFC4-6F175D3DCCD1}">
              <a14:hiddenFill xmlns:a14="http://schemas.microsoft.com/office/drawing/2010/main">
                <a:solidFill>
                  <a:srgbClr val="FFFFFF"/>
                </a:solidFill>
              </a14:hiddenFill>
            </a:ext>
          </a:extLst>
        </p:spPr>
      </p:pic>
      <p:sp>
        <p:nvSpPr>
          <p:cNvPr id="3" name="Sous-titre 2">
            <a:extLst>
              <a:ext uri="{FF2B5EF4-FFF2-40B4-BE49-F238E27FC236}">
                <a16:creationId xmlns:a16="http://schemas.microsoft.com/office/drawing/2014/main" id="{00D077B1-8B10-C582-80FA-E95DB492EF79}"/>
              </a:ext>
            </a:extLst>
          </p:cNvPr>
          <p:cNvSpPr>
            <a:spLocks noGrp="1"/>
          </p:cNvSpPr>
          <p:nvPr>
            <p:ph type="subTitle" idx="1"/>
          </p:nvPr>
        </p:nvSpPr>
        <p:spPr>
          <a:xfrm>
            <a:off x="6703130" y="4487539"/>
            <a:ext cx="5012620" cy="1795578"/>
          </a:xfrm>
        </p:spPr>
        <p:txBody>
          <a:bodyPr>
            <a:normAutofit fontScale="85000" lnSpcReduction="20000"/>
          </a:bodyPr>
          <a:lstStyle/>
          <a:p>
            <a:r>
              <a:rPr lang="en-CA" sz="3600" b="1" dirty="0">
                <a:latin typeface="Informal Roman" panose="030604020304060B0204" pitchFamily="66" charset="0"/>
              </a:rPr>
              <a:t>Lorraine Séguin</a:t>
            </a:r>
          </a:p>
          <a:p>
            <a:r>
              <a:rPr lang="en-CA" b="1" dirty="0"/>
              <a:t>Relationship Therapist</a:t>
            </a:r>
          </a:p>
          <a:p>
            <a:r>
              <a:rPr lang="en-CA" b="1" dirty="0"/>
              <a:t>Relationship coach for couple and dyad</a:t>
            </a:r>
          </a:p>
          <a:p>
            <a:r>
              <a:rPr lang="en-CA" b="1" dirty="0"/>
              <a:t>Professional Coach</a:t>
            </a:r>
          </a:p>
        </p:txBody>
      </p:sp>
    </p:spTree>
    <p:extLst>
      <p:ext uri="{BB962C8B-B14F-4D97-AF65-F5344CB8AC3E}">
        <p14:creationId xmlns:p14="http://schemas.microsoft.com/office/powerpoint/2010/main" val="888131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B88D61-68B3-8E4D-27CC-57AE2ABDF71D}"/>
              </a:ext>
            </a:extLst>
          </p:cNvPr>
          <p:cNvSpPr>
            <a:spLocks noGrp="1"/>
          </p:cNvSpPr>
          <p:nvPr>
            <p:ph type="title"/>
          </p:nvPr>
        </p:nvSpPr>
        <p:spPr>
          <a:xfrm>
            <a:off x="1181948" y="684901"/>
            <a:ext cx="10461278" cy="986047"/>
          </a:xfrm>
        </p:spPr>
        <p:txBody>
          <a:bodyPr>
            <a:normAutofit/>
          </a:bodyPr>
          <a:lstStyle/>
          <a:p>
            <a:r>
              <a:rPr lang="fr-CA" b="1" dirty="0"/>
              <a:t>Acceptance</a:t>
            </a:r>
          </a:p>
        </p:txBody>
      </p:sp>
      <p:sp>
        <p:nvSpPr>
          <p:cNvPr id="4" name="Espace réservé du texte 3">
            <a:extLst>
              <a:ext uri="{FF2B5EF4-FFF2-40B4-BE49-F238E27FC236}">
                <a16:creationId xmlns:a16="http://schemas.microsoft.com/office/drawing/2014/main" id="{D5A27F38-0559-576B-BD69-087C98DB29AA}"/>
              </a:ext>
            </a:extLst>
          </p:cNvPr>
          <p:cNvSpPr>
            <a:spLocks noGrp="1"/>
          </p:cNvSpPr>
          <p:nvPr>
            <p:ph type="body" sz="quarter" idx="14"/>
          </p:nvPr>
        </p:nvSpPr>
        <p:spPr>
          <a:xfrm>
            <a:off x="1181948" y="1524000"/>
            <a:ext cx="9828104" cy="4470400"/>
          </a:xfrm>
        </p:spPr>
        <p:txBody>
          <a:bodyPr>
            <a:noAutofit/>
          </a:bodyPr>
          <a:lstStyle/>
          <a:p>
            <a:pPr marL="0" indent="0">
              <a:buNone/>
            </a:pPr>
            <a:r>
              <a:rPr lang="en-US" sz="2400" dirty="0"/>
              <a:t>Acceptance is a key step, because resistance to these changes can lead to depression. </a:t>
            </a:r>
          </a:p>
          <a:p>
            <a:pPr marL="0" indent="0">
              <a:buNone/>
            </a:pPr>
            <a:endParaRPr lang="fr-CA" sz="2400" dirty="0"/>
          </a:p>
          <a:p>
            <a:pPr lvl="1">
              <a:buFont typeface="Wingdings" panose="05000000000000000000" pitchFamily="2" charset="2"/>
              <a:buChar char="q"/>
            </a:pPr>
            <a:r>
              <a:rPr lang="en-US" dirty="0"/>
              <a:t> Growing old a trial of the body</a:t>
            </a:r>
          </a:p>
          <a:p>
            <a:pPr lvl="1">
              <a:buFont typeface="Wingdings" panose="05000000000000000000" pitchFamily="2" charset="2"/>
              <a:buChar char="q"/>
            </a:pPr>
            <a:r>
              <a:rPr lang="en-US" dirty="0"/>
              <a:t> It means taming the changes in our bodies that we don't like  </a:t>
            </a:r>
          </a:p>
          <a:p>
            <a:pPr lvl="1">
              <a:buFont typeface="Wingdings" panose="05000000000000000000" pitchFamily="2" charset="2"/>
              <a:buChar char="q"/>
            </a:pPr>
            <a:r>
              <a:rPr lang="en-US" dirty="0"/>
              <a:t>I t means mourning the loss of the version of ourselves we used to love, that body that we loved </a:t>
            </a:r>
          </a:p>
          <a:p>
            <a:pPr lvl="1">
              <a:buFont typeface="Wingdings" panose="05000000000000000000" pitchFamily="2" charset="2"/>
              <a:buChar char="q"/>
            </a:pPr>
            <a:r>
              <a:rPr lang="en-US" dirty="0"/>
              <a:t> Aging has both physical and psychological consequences</a:t>
            </a:r>
          </a:p>
          <a:p>
            <a:pPr marL="1257300" lvl="2" indent="-342900">
              <a:buFont typeface="Arial" panose="020B0604020202020204" pitchFamily="34" charset="0"/>
              <a:buChar char="•"/>
            </a:pPr>
            <a:r>
              <a:rPr lang="en-US" sz="2400" dirty="0"/>
              <a:t>It creates a gap between the image we have of ourselves and our new reflection in the mirror</a:t>
            </a:r>
            <a:endParaRPr lang="en-US" sz="2600" dirty="0"/>
          </a:p>
        </p:txBody>
      </p:sp>
      <p:sp>
        <p:nvSpPr>
          <p:cNvPr id="9" name="Espace réservé du numéro de diapositive 8">
            <a:extLst>
              <a:ext uri="{FF2B5EF4-FFF2-40B4-BE49-F238E27FC236}">
                <a16:creationId xmlns:a16="http://schemas.microsoft.com/office/drawing/2014/main" id="{B4D71933-A66A-2E82-00F9-27AE5B6D2B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fr-CA"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3812465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B88D61-68B3-8E4D-27CC-57AE2ABDF71D}"/>
              </a:ext>
            </a:extLst>
          </p:cNvPr>
          <p:cNvSpPr>
            <a:spLocks noGrp="1"/>
          </p:cNvSpPr>
          <p:nvPr>
            <p:ph type="title"/>
          </p:nvPr>
        </p:nvSpPr>
        <p:spPr>
          <a:xfrm>
            <a:off x="1072404" y="1071208"/>
            <a:ext cx="10461278" cy="983018"/>
          </a:xfrm>
        </p:spPr>
        <p:txBody>
          <a:bodyPr>
            <a:normAutofit fontScale="90000"/>
          </a:bodyPr>
          <a:lstStyle/>
          <a:p>
            <a:r>
              <a:rPr lang="en-CA" b="1" dirty="0"/>
              <a:t>Other ways to keep the feeling of being attractive</a:t>
            </a:r>
          </a:p>
        </p:txBody>
      </p:sp>
      <p:sp>
        <p:nvSpPr>
          <p:cNvPr id="4" name="Espace réservé du texte 3">
            <a:extLst>
              <a:ext uri="{FF2B5EF4-FFF2-40B4-BE49-F238E27FC236}">
                <a16:creationId xmlns:a16="http://schemas.microsoft.com/office/drawing/2014/main" id="{D5A27F38-0559-576B-BD69-087C98DB29AA}"/>
              </a:ext>
            </a:extLst>
          </p:cNvPr>
          <p:cNvSpPr>
            <a:spLocks noGrp="1"/>
          </p:cNvSpPr>
          <p:nvPr>
            <p:ph type="body" sz="quarter" idx="14"/>
          </p:nvPr>
        </p:nvSpPr>
        <p:spPr>
          <a:xfrm>
            <a:off x="1072404" y="2236788"/>
            <a:ext cx="9828104" cy="3937000"/>
          </a:xfrm>
        </p:spPr>
        <p:txBody>
          <a:bodyPr>
            <a:noAutofit/>
          </a:bodyPr>
          <a:lstStyle/>
          <a:p>
            <a:pPr marL="0" indent="0">
              <a:buNone/>
            </a:pPr>
            <a:r>
              <a:rPr lang="en-US" sz="2400" dirty="0"/>
              <a:t>Taking care of your physical and mental health: </a:t>
            </a:r>
          </a:p>
          <a:p>
            <a:pPr marL="0" indent="0">
              <a:buNone/>
            </a:pPr>
            <a:endParaRPr lang="en-US" sz="2400" dirty="0"/>
          </a:p>
          <a:p>
            <a:pPr lvl="1">
              <a:buFont typeface="Wingdings" panose="05000000000000000000" pitchFamily="2" charset="2"/>
              <a:buChar char="q"/>
            </a:pPr>
            <a:r>
              <a:rPr lang="en-US" dirty="0"/>
              <a:t> A healthy diet</a:t>
            </a:r>
          </a:p>
          <a:p>
            <a:pPr lvl="1">
              <a:buFont typeface="Wingdings" panose="05000000000000000000" pitchFamily="2" charset="2"/>
              <a:buChar char="q"/>
            </a:pPr>
            <a:r>
              <a:rPr lang="en-US" dirty="0"/>
              <a:t> Exercise, including toning up </a:t>
            </a:r>
          </a:p>
          <a:p>
            <a:pPr lvl="1">
              <a:buFont typeface="Wingdings" panose="05000000000000000000" pitchFamily="2" charset="2"/>
              <a:buChar char="q"/>
            </a:pPr>
            <a:r>
              <a:rPr lang="en-US" dirty="0"/>
              <a:t> Laughing, having fun </a:t>
            </a:r>
          </a:p>
          <a:p>
            <a:pPr lvl="1">
              <a:buFont typeface="Wingdings" panose="05000000000000000000" pitchFamily="2" charset="2"/>
              <a:buChar char="q"/>
            </a:pPr>
            <a:r>
              <a:rPr lang="en-US" dirty="0"/>
              <a:t> Develop intimate, relational and sexual communication</a:t>
            </a:r>
          </a:p>
          <a:p>
            <a:pPr lvl="1">
              <a:buFont typeface="Wingdings" panose="05000000000000000000" pitchFamily="2" charset="2"/>
              <a:buChar char="q"/>
            </a:pPr>
            <a:r>
              <a:rPr lang="en-US" dirty="0"/>
              <a:t> Ask yourself the following questions: </a:t>
            </a:r>
          </a:p>
          <a:p>
            <a:pPr marL="1714500" lvl="3" indent="-342900">
              <a:buFont typeface="Arial" panose="020B0604020202020204" pitchFamily="34" charset="0"/>
              <a:buChar char="•"/>
            </a:pPr>
            <a:r>
              <a:rPr lang="en-US" sz="2400" dirty="0"/>
              <a:t>How can I feel attractive?</a:t>
            </a:r>
          </a:p>
          <a:p>
            <a:pPr marL="1714500" lvl="3" indent="-342900">
              <a:buFont typeface="Arial" panose="020B0604020202020204" pitchFamily="34" charset="0"/>
              <a:buChar char="•"/>
            </a:pPr>
            <a:r>
              <a:rPr lang="en-US" sz="2400" dirty="0"/>
              <a:t>How can I be attractive?</a:t>
            </a:r>
            <a:endParaRPr lang="fr-CA" dirty="0"/>
          </a:p>
          <a:p>
            <a:pPr lvl="1">
              <a:buFont typeface="Wingdings" panose="05000000000000000000" pitchFamily="2" charset="2"/>
              <a:buChar char="q"/>
            </a:pPr>
            <a:endParaRPr lang="fr-CA" sz="3000" dirty="0"/>
          </a:p>
          <a:p>
            <a:pPr marL="0" indent="0">
              <a:buNone/>
            </a:pPr>
            <a:endParaRPr lang="fr-CA" sz="2400" dirty="0"/>
          </a:p>
        </p:txBody>
      </p:sp>
      <p:sp>
        <p:nvSpPr>
          <p:cNvPr id="9" name="Espace réservé du numéro de diapositive 8">
            <a:extLst>
              <a:ext uri="{FF2B5EF4-FFF2-40B4-BE49-F238E27FC236}">
                <a16:creationId xmlns:a16="http://schemas.microsoft.com/office/drawing/2014/main" id="{B4D71933-A66A-2E82-00F9-27AE5B6D2B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fr-CA"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1017814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C7AE00E-3BDF-4D30-9783-F4262EB668F3}"/>
              </a:ext>
            </a:extLst>
          </p:cNvPr>
          <p:cNvSpPr>
            <a:spLocks noGrp="1"/>
          </p:cNvSpPr>
          <p:nvPr>
            <p:ph type="ctrTitle"/>
          </p:nvPr>
        </p:nvSpPr>
        <p:spPr>
          <a:xfrm>
            <a:off x="1101774" y="249986"/>
            <a:ext cx="5392577" cy="3712414"/>
          </a:xfrm>
        </p:spPr>
        <p:txBody>
          <a:bodyPr rtlCol="0">
            <a:normAutofit/>
          </a:bodyPr>
          <a:lstStyle/>
          <a:p>
            <a:pPr rtl="0"/>
            <a:r>
              <a:rPr lang="fr-CA" sz="2800" dirty="0"/>
              <a:t>Communication </a:t>
            </a:r>
            <a:r>
              <a:rPr lang="fr-CA" sz="2800" dirty="0" err="1"/>
              <a:t>andSexuality</a:t>
            </a:r>
            <a:endParaRPr lang="fr-CA" sz="2800" dirty="0"/>
          </a:p>
        </p:txBody>
      </p:sp>
      <p:pic>
        <p:nvPicPr>
          <p:cNvPr id="8" name="Espace réservé pour une image  7" descr="Une image contenant clipart, Graphique, Dessin animé, illustration&#10;&#10;Description générée automatiquement">
            <a:extLst>
              <a:ext uri="{FF2B5EF4-FFF2-40B4-BE49-F238E27FC236}">
                <a16:creationId xmlns:a16="http://schemas.microsoft.com/office/drawing/2014/main" id="{37C2A4D4-495B-74F9-4F6B-93F7F7609F28}"/>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20470" r="20470"/>
          <a:stretch>
            <a:fillRect/>
          </a:stretch>
        </p:blipFill>
        <p:spPr>
          <a:xfrm>
            <a:off x="6639955" y="268500"/>
            <a:ext cx="4773089" cy="4544235"/>
          </a:xfrm>
        </p:spPr>
      </p:pic>
      <p:sp>
        <p:nvSpPr>
          <p:cNvPr id="9" name="ZoneTexte 8">
            <a:extLst>
              <a:ext uri="{FF2B5EF4-FFF2-40B4-BE49-F238E27FC236}">
                <a16:creationId xmlns:a16="http://schemas.microsoft.com/office/drawing/2014/main" id="{14464D8C-F4BD-F5DA-91C9-CA1968A9941F}"/>
              </a:ext>
            </a:extLst>
          </p:cNvPr>
          <p:cNvSpPr txBox="1"/>
          <p:nvPr/>
        </p:nvSpPr>
        <p:spPr>
          <a:xfrm>
            <a:off x="6639955" y="4812735"/>
            <a:ext cx="4773089" cy="230832"/>
          </a:xfrm>
          <a:prstGeom prst="rect">
            <a:avLst/>
          </a:prstGeom>
          <a:noFill/>
        </p:spPr>
        <p:txBody>
          <a:bodyPr wrap="square" rtlCol="0">
            <a:spAutoFit/>
          </a:bodyPr>
          <a:lstStyle/>
          <a:p>
            <a:r>
              <a:rPr lang="fr-CA" sz="900">
                <a:hlinkClick r:id="rId4" tooltip="https://stileex.xyz/axiomes-communication/"/>
              </a:rPr>
              <a:t>Cette photo</a:t>
            </a:r>
            <a:r>
              <a:rPr lang="fr-CA" sz="900"/>
              <a:t> par Auteur inconnu est soumise à la licence </a:t>
            </a:r>
            <a:r>
              <a:rPr lang="fr-CA" sz="900">
                <a:hlinkClick r:id="rId5" tooltip="https://creativecommons.org/licenses/by/3.0/"/>
              </a:rPr>
              <a:t>CC BY</a:t>
            </a:r>
            <a:endParaRPr lang="fr-CA" sz="900"/>
          </a:p>
        </p:txBody>
      </p:sp>
      <p:pic>
        <p:nvPicPr>
          <p:cNvPr id="11" name="Image 10" descr="Une image contenant symbole, Graphique, Police, cercle&#10;&#10;Description générée automatiquement">
            <a:extLst>
              <a:ext uri="{FF2B5EF4-FFF2-40B4-BE49-F238E27FC236}">
                <a16:creationId xmlns:a16="http://schemas.microsoft.com/office/drawing/2014/main" id="{C374054D-A0EF-8BF3-DFA5-E487C8F698D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776816" y="932682"/>
            <a:ext cx="2499365" cy="3029718"/>
          </a:xfrm>
          <a:prstGeom prst="rect">
            <a:avLst/>
          </a:prstGeom>
        </p:spPr>
      </p:pic>
      <p:sp>
        <p:nvSpPr>
          <p:cNvPr id="12" name="ZoneTexte 11">
            <a:extLst>
              <a:ext uri="{FF2B5EF4-FFF2-40B4-BE49-F238E27FC236}">
                <a16:creationId xmlns:a16="http://schemas.microsoft.com/office/drawing/2014/main" id="{B168236B-C3C5-C1D9-6DDF-9E4927325081}"/>
              </a:ext>
            </a:extLst>
          </p:cNvPr>
          <p:cNvSpPr txBox="1"/>
          <p:nvPr/>
        </p:nvSpPr>
        <p:spPr>
          <a:xfrm>
            <a:off x="7211433" y="4956125"/>
            <a:ext cx="2499365" cy="369332"/>
          </a:xfrm>
          <a:prstGeom prst="rect">
            <a:avLst/>
          </a:prstGeom>
          <a:noFill/>
        </p:spPr>
        <p:txBody>
          <a:bodyPr wrap="square" rtlCol="0">
            <a:spAutoFit/>
          </a:bodyPr>
          <a:lstStyle/>
          <a:p>
            <a:r>
              <a:rPr lang="fr-CA" sz="900" dirty="0">
                <a:hlinkClick r:id="rId7" tooltip="https://www.pngall.com/gender-png/"/>
              </a:rPr>
              <a:t>Cette photo</a:t>
            </a:r>
            <a:r>
              <a:rPr lang="fr-CA" sz="900" dirty="0"/>
              <a:t> par Auteur inconnu est soumise à la licence </a:t>
            </a:r>
            <a:r>
              <a:rPr lang="fr-CA" sz="900" dirty="0">
                <a:hlinkClick r:id="rId8" tooltip="https://creativecommons.org/licenses/by-nc/3.0/"/>
              </a:rPr>
              <a:t>CC BY-NC</a:t>
            </a:r>
            <a:endParaRPr lang="fr-CA" sz="900" dirty="0"/>
          </a:p>
        </p:txBody>
      </p:sp>
    </p:spTree>
    <p:extLst>
      <p:ext uri="{BB962C8B-B14F-4D97-AF65-F5344CB8AC3E}">
        <p14:creationId xmlns:p14="http://schemas.microsoft.com/office/powerpoint/2010/main" val="539444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6DB8235-1304-4172-AC66-0D702AECD94D}"/>
              </a:ext>
            </a:extLst>
          </p:cNvPr>
          <p:cNvSpPr>
            <a:spLocks noGrp="1"/>
          </p:cNvSpPr>
          <p:nvPr>
            <p:ph type="title"/>
          </p:nvPr>
        </p:nvSpPr>
        <p:spPr>
          <a:xfrm>
            <a:off x="952500" y="515390"/>
            <a:ext cx="8245594" cy="1005435"/>
          </a:xfrm>
        </p:spPr>
        <p:txBody>
          <a:bodyPr rtlCol="0">
            <a:normAutofit/>
          </a:bodyPr>
          <a:lstStyle/>
          <a:p>
            <a:pPr rtl="0"/>
            <a:r>
              <a:rPr lang="fr-CA" b="1" dirty="0"/>
              <a:t>Communication and </a:t>
            </a:r>
            <a:r>
              <a:rPr lang="fr-CA" b="1" dirty="0" err="1"/>
              <a:t>Sexuality</a:t>
            </a:r>
            <a:endParaRPr lang="en-CA" sz="2700" b="1" dirty="0"/>
          </a:p>
        </p:txBody>
      </p:sp>
      <p:sp>
        <p:nvSpPr>
          <p:cNvPr id="4" name="Espace réservé du numéro de diapositive 3">
            <a:extLst>
              <a:ext uri="{FF2B5EF4-FFF2-40B4-BE49-F238E27FC236}">
                <a16:creationId xmlns:a16="http://schemas.microsoft.com/office/drawing/2014/main" id="{7DEC6FF8-181E-4897-9463-A6F20768A5D0}"/>
              </a:ext>
            </a:extLst>
          </p:cNvPr>
          <p:cNvSpPr>
            <a:spLocks noGrp="1"/>
          </p:cNvSpPr>
          <p:nvPr>
            <p:ph type="sldNum" sz="quarter" idx="12"/>
          </p:nvPr>
        </p:nvSpPr>
        <p:spPr>
          <a:xfrm>
            <a:off x="8610600" y="6356350"/>
            <a:ext cx="2743200" cy="365125"/>
          </a:xfrm>
        </p:spPr>
        <p:txBody>
          <a:bodyPr rtlCol="0"/>
          <a:lstStyle/>
          <a:p>
            <a:pPr lvl="0" rtl="0"/>
            <a:fld id="{5EA792F7-1D9E-4C7E-A103-E8EDFDC2691E}" type="slidenum">
              <a:rPr lang="fr-CA" noProof="0" smtClean="0"/>
              <a:pPr lvl="0" rtl="0"/>
              <a:t>13</a:t>
            </a:fld>
            <a:endParaRPr lang="fr-CA" noProof="0" dirty="0"/>
          </a:p>
        </p:txBody>
      </p:sp>
      <p:sp>
        <p:nvSpPr>
          <p:cNvPr id="2" name="Espace réservé du texte 3">
            <a:extLst>
              <a:ext uri="{FF2B5EF4-FFF2-40B4-BE49-F238E27FC236}">
                <a16:creationId xmlns:a16="http://schemas.microsoft.com/office/drawing/2014/main" id="{1144282F-3612-DE3D-904A-D9A1C25272F1}"/>
              </a:ext>
            </a:extLst>
          </p:cNvPr>
          <p:cNvSpPr txBox="1">
            <a:spLocks/>
          </p:cNvSpPr>
          <p:nvPr/>
        </p:nvSpPr>
        <p:spPr>
          <a:xfrm>
            <a:off x="1376350" y="1703387"/>
            <a:ext cx="9828104" cy="4470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One of the keys to a successful relationship is emotional and relational communication.  Adding this intimate communication in the sexuality is an additional element to have a greater satisfied sex life.</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Sexual communication means being able to express your sensuality, i.e., expressing your emotions, your needs, your likes and dislikes, your fantasies and desires, and taking action to meet them.  </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This requires the participation of both partners to transform sexuality, i.e., to move from masculine to feminine sexuality. </a:t>
            </a:r>
            <a:endParaRPr lang="fr-CA" sz="2400" dirty="0"/>
          </a:p>
        </p:txBody>
      </p:sp>
    </p:spTree>
    <p:extLst>
      <p:ext uri="{BB962C8B-B14F-4D97-AF65-F5344CB8AC3E}">
        <p14:creationId xmlns:p14="http://schemas.microsoft.com/office/powerpoint/2010/main" val="241516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DEC6FF8-181E-4897-9463-A6F20768A5D0}"/>
              </a:ext>
            </a:extLst>
          </p:cNvPr>
          <p:cNvSpPr>
            <a:spLocks noGrp="1"/>
          </p:cNvSpPr>
          <p:nvPr>
            <p:ph type="sldNum" sz="quarter" idx="12"/>
          </p:nvPr>
        </p:nvSpPr>
        <p:spPr>
          <a:xfrm>
            <a:off x="8610600" y="6356350"/>
            <a:ext cx="2743200" cy="365125"/>
          </a:xfrm>
        </p:spPr>
        <p:txBody>
          <a:bodyPr rtlCol="0"/>
          <a:lstStyle/>
          <a:p>
            <a:pPr lvl="0" rtl="0"/>
            <a:fld id="{5EA792F7-1D9E-4C7E-A103-E8EDFDC2691E}" type="slidenum">
              <a:rPr lang="fr-CA" noProof="0" smtClean="0"/>
              <a:pPr lvl="0" rtl="0"/>
              <a:t>14</a:t>
            </a:fld>
            <a:endParaRPr lang="fr-CA" noProof="0" dirty="0"/>
          </a:p>
        </p:txBody>
      </p:sp>
      <p:sp>
        <p:nvSpPr>
          <p:cNvPr id="2" name="Titre 4">
            <a:extLst>
              <a:ext uri="{FF2B5EF4-FFF2-40B4-BE49-F238E27FC236}">
                <a16:creationId xmlns:a16="http://schemas.microsoft.com/office/drawing/2014/main" id="{2C7E9060-9F03-E2C2-17A9-A6362E149E19}"/>
              </a:ext>
            </a:extLst>
          </p:cNvPr>
          <p:cNvSpPr>
            <a:spLocks noGrp="1"/>
          </p:cNvSpPr>
          <p:nvPr>
            <p:ph type="title"/>
          </p:nvPr>
        </p:nvSpPr>
        <p:spPr>
          <a:xfrm>
            <a:off x="1525696" y="189460"/>
            <a:ext cx="10418654" cy="1005435"/>
          </a:xfrm>
        </p:spPr>
        <p:txBody>
          <a:bodyPr rtlCol="0">
            <a:normAutofit/>
          </a:bodyPr>
          <a:lstStyle/>
          <a:p>
            <a:pPr algn="l" rtl="0"/>
            <a:r>
              <a:rPr lang="fr-CA" b="1" dirty="0"/>
              <a:t>Five </a:t>
            </a:r>
            <a:r>
              <a:rPr lang="en-CA" b="1" dirty="0"/>
              <a:t>languages</a:t>
            </a:r>
            <a:r>
              <a:rPr lang="fr-CA" b="1" dirty="0"/>
              <a:t> of love by Gary Chapman</a:t>
            </a:r>
            <a:endParaRPr lang="fr-CA" sz="2700" b="1" dirty="0"/>
          </a:p>
        </p:txBody>
      </p:sp>
      <p:sp>
        <p:nvSpPr>
          <p:cNvPr id="3" name="Espace réservé du texte 3">
            <a:extLst>
              <a:ext uri="{FF2B5EF4-FFF2-40B4-BE49-F238E27FC236}">
                <a16:creationId xmlns:a16="http://schemas.microsoft.com/office/drawing/2014/main" id="{1113660E-E6A3-2B82-90D7-661FF923795F}"/>
              </a:ext>
            </a:extLst>
          </p:cNvPr>
          <p:cNvSpPr txBox="1">
            <a:spLocks/>
          </p:cNvSpPr>
          <p:nvPr/>
        </p:nvSpPr>
        <p:spPr>
          <a:xfrm>
            <a:off x="1525696" y="1345130"/>
            <a:ext cx="9828104" cy="50112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Words of appreciation</a:t>
            </a:r>
          </a:p>
          <a:p>
            <a:pPr marL="0" indent="0">
              <a:buNone/>
            </a:pPr>
            <a:r>
              <a:rPr lang="en-US" sz="2400" dirty="0"/>
              <a:t>Say words of appreciation for what your partner does or is.</a:t>
            </a:r>
          </a:p>
          <a:p>
            <a:pPr marL="0" indent="0">
              <a:buNone/>
            </a:pPr>
            <a:r>
              <a:rPr lang="en-US" sz="2400" b="1" dirty="0"/>
              <a:t>Quality time</a:t>
            </a:r>
          </a:p>
          <a:p>
            <a:pPr marL="0" indent="0">
              <a:buNone/>
            </a:pPr>
            <a:r>
              <a:rPr lang="en-US" sz="2400" dirty="0"/>
              <a:t>Having special moments for listening and sharing, being present.</a:t>
            </a:r>
          </a:p>
          <a:p>
            <a:pPr marL="0" indent="0">
              <a:buNone/>
            </a:pPr>
            <a:r>
              <a:rPr lang="en-US" sz="2400" b="1" dirty="0"/>
              <a:t>Receiving Gifts</a:t>
            </a:r>
          </a:p>
          <a:p>
            <a:pPr marL="0" indent="0">
              <a:buNone/>
            </a:pPr>
            <a:r>
              <a:rPr lang="en-US" sz="2400" dirty="0"/>
              <a:t>Offer gifts to let your partner know how important he or she is to you.</a:t>
            </a:r>
          </a:p>
          <a:p>
            <a:pPr marL="0" indent="0">
              <a:buNone/>
            </a:pPr>
            <a:r>
              <a:rPr lang="en-US" sz="2400" b="1"/>
              <a:t>Acts of Service</a:t>
            </a:r>
            <a:endParaRPr lang="en-US" sz="2400" b="1" dirty="0"/>
          </a:p>
          <a:p>
            <a:pPr marL="0" indent="0">
              <a:buNone/>
            </a:pPr>
            <a:r>
              <a:rPr lang="en-US" sz="2400" dirty="0"/>
              <a:t>Show your love with concrete actions to demonstrate your attachment</a:t>
            </a:r>
            <a:r>
              <a:rPr lang="en-US" sz="2400" b="1" dirty="0"/>
              <a:t>.</a:t>
            </a:r>
          </a:p>
          <a:p>
            <a:pPr marL="0" indent="0">
              <a:buNone/>
            </a:pPr>
            <a:r>
              <a:rPr lang="en-US" sz="2400" b="1" dirty="0"/>
              <a:t>Physical touch</a:t>
            </a:r>
          </a:p>
          <a:p>
            <a:pPr marL="0" indent="0">
              <a:buNone/>
            </a:pPr>
            <a:r>
              <a:rPr lang="en-US" sz="2400" dirty="0"/>
              <a:t>Kissing, hugging and holding hands are ways of communicating love, without forgetting relationships.</a:t>
            </a:r>
            <a:endParaRPr lang="fr-CA" sz="2400" dirty="0"/>
          </a:p>
        </p:txBody>
      </p:sp>
    </p:spTree>
    <p:extLst>
      <p:ext uri="{BB962C8B-B14F-4D97-AF65-F5344CB8AC3E}">
        <p14:creationId xmlns:p14="http://schemas.microsoft.com/office/powerpoint/2010/main" val="349048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6DB8235-1304-4172-AC66-0D702AECD94D}"/>
              </a:ext>
            </a:extLst>
          </p:cNvPr>
          <p:cNvSpPr>
            <a:spLocks noGrp="1"/>
          </p:cNvSpPr>
          <p:nvPr>
            <p:ph type="title"/>
          </p:nvPr>
        </p:nvSpPr>
        <p:spPr>
          <a:xfrm>
            <a:off x="1452550" y="747164"/>
            <a:ext cx="8793293" cy="1005435"/>
          </a:xfrm>
        </p:spPr>
        <p:txBody>
          <a:bodyPr rtlCol="0">
            <a:normAutofit/>
          </a:bodyPr>
          <a:lstStyle/>
          <a:p>
            <a:pPr algn="l" rtl="0"/>
            <a:r>
              <a:rPr lang="fr-CA" b="1" dirty="0"/>
              <a:t>Conclusion</a:t>
            </a:r>
            <a:endParaRPr lang="fr-CA" sz="2700" b="1" dirty="0"/>
          </a:p>
        </p:txBody>
      </p:sp>
      <p:sp>
        <p:nvSpPr>
          <p:cNvPr id="4" name="Espace réservé du numéro de diapositive 3">
            <a:extLst>
              <a:ext uri="{FF2B5EF4-FFF2-40B4-BE49-F238E27FC236}">
                <a16:creationId xmlns:a16="http://schemas.microsoft.com/office/drawing/2014/main" id="{7DEC6FF8-181E-4897-9463-A6F20768A5D0}"/>
              </a:ext>
            </a:extLst>
          </p:cNvPr>
          <p:cNvSpPr>
            <a:spLocks noGrp="1"/>
          </p:cNvSpPr>
          <p:nvPr>
            <p:ph type="sldNum" sz="quarter" idx="12"/>
          </p:nvPr>
        </p:nvSpPr>
        <p:spPr>
          <a:xfrm>
            <a:off x="8610600" y="6356350"/>
            <a:ext cx="2743200" cy="365125"/>
          </a:xfrm>
        </p:spPr>
        <p:txBody>
          <a:bodyPr rtlCol="0"/>
          <a:lstStyle/>
          <a:p>
            <a:pPr lvl="0" rtl="0"/>
            <a:fld id="{5EA792F7-1D9E-4C7E-A103-E8EDFDC2691E}" type="slidenum">
              <a:rPr lang="fr-CA" noProof="0" smtClean="0"/>
              <a:pPr lvl="0" rtl="0"/>
              <a:t>15</a:t>
            </a:fld>
            <a:endParaRPr lang="fr-CA" noProof="0" dirty="0"/>
          </a:p>
        </p:txBody>
      </p:sp>
      <p:sp>
        <p:nvSpPr>
          <p:cNvPr id="2" name="Espace réservé du texte 3">
            <a:extLst>
              <a:ext uri="{FF2B5EF4-FFF2-40B4-BE49-F238E27FC236}">
                <a16:creationId xmlns:a16="http://schemas.microsoft.com/office/drawing/2014/main" id="{1144282F-3612-DE3D-904A-D9A1C25272F1}"/>
              </a:ext>
            </a:extLst>
          </p:cNvPr>
          <p:cNvSpPr txBox="1">
            <a:spLocks/>
          </p:cNvSpPr>
          <p:nvPr/>
        </p:nvSpPr>
        <p:spPr>
          <a:xfrm>
            <a:off x="1525696" y="1943098"/>
            <a:ext cx="9828104" cy="41677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A successful sex life as we age means stepping out of our comfort zone to find the sexual satisfaction we need to feed our emotional needs. </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And that means changing the way we are looking at our bodies and our ability to attract; and accepting to move away from male sexuality towards female sexuality.</a:t>
            </a:r>
            <a:endParaRPr lang="fr-CA" sz="2400" dirty="0"/>
          </a:p>
        </p:txBody>
      </p:sp>
    </p:spTree>
    <p:extLst>
      <p:ext uri="{BB962C8B-B14F-4D97-AF65-F5344CB8AC3E}">
        <p14:creationId xmlns:p14="http://schemas.microsoft.com/office/powerpoint/2010/main" val="406066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C7AE00E-3BDF-4D30-9783-F4262EB668F3}"/>
              </a:ext>
            </a:extLst>
          </p:cNvPr>
          <p:cNvSpPr>
            <a:spLocks noGrp="1"/>
          </p:cNvSpPr>
          <p:nvPr>
            <p:ph type="ctrTitle"/>
          </p:nvPr>
        </p:nvSpPr>
        <p:spPr>
          <a:xfrm>
            <a:off x="1101774" y="249986"/>
            <a:ext cx="5392577" cy="3712414"/>
          </a:xfrm>
        </p:spPr>
        <p:txBody>
          <a:bodyPr rtlCol="0">
            <a:normAutofit/>
          </a:bodyPr>
          <a:lstStyle/>
          <a:p>
            <a:pPr rtl="0"/>
            <a:r>
              <a:rPr lang="fr-CA" sz="2800" dirty="0"/>
              <a:t>QUESTIONS</a:t>
            </a:r>
          </a:p>
        </p:txBody>
      </p:sp>
      <p:pic>
        <p:nvPicPr>
          <p:cNvPr id="6" name="Espace réservé pour une image  5" descr="Une image contenant Graphique, clipart, conception&#10;&#10;Description générée automatiquement">
            <a:extLst>
              <a:ext uri="{FF2B5EF4-FFF2-40B4-BE49-F238E27FC236}">
                <a16:creationId xmlns:a16="http://schemas.microsoft.com/office/drawing/2014/main" id="{5C871F81-782A-5B3E-8489-63485EE936D2}"/>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17102" r="17102"/>
          <a:stretch>
            <a:fillRect/>
          </a:stretch>
        </p:blipFill>
        <p:spPr>
          <a:xfrm>
            <a:off x="5408106" y="180165"/>
            <a:ext cx="4773089" cy="4544235"/>
          </a:xfrm>
        </p:spPr>
      </p:pic>
      <p:sp>
        <p:nvSpPr>
          <p:cNvPr id="7" name="ZoneTexte 6">
            <a:extLst>
              <a:ext uri="{FF2B5EF4-FFF2-40B4-BE49-F238E27FC236}">
                <a16:creationId xmlns:a16="http://schemas.microsoft.com/office/drawing/2014/main" id="{29E1A478-700A-E1D6-7C4A-E4A60BEA87E7}"/>
              </a:ext>
            </a:extLst>
          </p:cNvPr>
          <p:cNvSpPr txBox="1"/>
          <p:nvPr/>
        </p:nvSpPr>
        <p:spPr>
          <a:xfrm>
            <a:off x="6278005" y="4854402"/>
            <a:ext cx="4773089" cy="230832"/>
          </a:xfrm>
          <a:prstGeom prst="rect">
            <a:avLst/>
          </a:prstGeom>
          <a:noFill/>
        </p:spPr>
        <p:txBody>
          <a:bodyPr wrap="square" rtlCol="0">
            <a:spAutoFit/>
          </a:bodyPr>
          <a:lstStyle/>
          <a:p>
            <a:r>
              <a:rPr lang="fr-CA" sz="900" dirty="0">
                <a:hlinkClick r:id="rId4" tooltip="https://www.lairdubois.fr/questions/1554-resine-epoxy.html"/>
              </a:rPr>
              <a:t>Cette photo</a:t>
            </a:r>
            <a:r>
              <a:rPr lang="fr-CA" sz="900" dirty="0"/>
              <a:t> par Auteur inconnu est soumise à la licence </a:t>
            </a:r>
            <a:r>
              <a:rPr lang="fr-CA" sz="900" dirty="0">
                <a:hlinkClick r:id="rId5" tooltip="https://creativecommons.org/licenses/by-sa/3.0/"/>
              </a:rPr>
              <a:t>CC BY-SA</a:t>
            </a:r>
            <a:endParaRPr lang="fr-CA" sz="900" dirty="0"/>
          </a:p>
        </p:txBody>
      </p:sp>
    </p:spTree>
    <p:extLst>
      <p:ext uri="{BB962C8B-B14F-4D97-AF65-F5344CB8AC3E}">
        <p14:creationId xmlns:p14="http://schemas.microsoft.com/office/powerpoint/2010/main" val="2195609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30830-EEF5-63FB-D3F5-21B3808F84EE}"/>
            </a:ext>
          </a:extLst>
        </p:cNvPr>
        <p:cNvGrpSpPr/>
        <p:nvPr/>
      </p:nvGrpSpPr>
      <p:grpSpPr>
        <a:xfrm>
          <a:off x="0" y="0"/>
          <a:ext cx="0" cy="0"/>
          <a:chOff x="0" y="0"/>
          <a:chExt cx="0" cy="0"/>
        </a:xfrm>
      </p:grpSpPr>
      <p:sp>
        <p:nvSpPr>
          <p:cNvPr id="5" name="Titre 4">
            <a:extLst>
              <a:ext uri="{FF2B5EF4-FFF2-40B4-BE49-F238E27FC236}">
                <a16:creationId xmlns:a16="http://schemas.microsoft.com/office/drawing/2014/main" id="{9BCF3A27-7704-8DB6-3806-54895CBC146D}"/>
              </a:ext>
            </a:extLst>
          </p:cNvPr>
          <p:cNvSpPr>
            <a:spLocks noGrp="1"/>
          </p:cNvSpPr>
          <p:nvPr>
            <p:ph type="title"/>
          </p:nvPr>
        </p:nvSpPr>
        <p:spPr>
          <a:xfrm>
            <a:off x="1525696" y="594764"/>
            <a:ext cx="8793293" cy="1005435"/>
          </a:xfrm>
        </p:spPr>
        <p:txBody>
          <a:bodyPr rtlCol="0">
            <a:normAutofit/>
          </a:bodyPr>
          <a:lstStyle/>
          <a:p>
            <a:pPr algn="l" rtl="0"/>
            <a:r>
              <a:rPr lang="fr-CA" b="1" dirty="0"/>
              <a:t>Références</a:t>
            </a:r>
          </a:p>
        </p:txBody>
      </p:sp>
      <p:sp>
        <p:nvSpPr>
          <p:cNvPr id="4" name="Espace réservé du numéro de diapositive 3">
            <a:extLst>
              <a:ext uri="{FF2B5EF4-FFF2-40B4-BE49-F238E27FC236}">
                <a16:creationId xmlns:a16="http://schemas.microsoft.com/office/drawing/2014/main" id="{8B2CD1B5-9411-96D4-26A1-FFC84FA43D5A}"/>
              </a:ext>
            </a:extLst>
          </p:cNvPr>
          <p:cNvSpPr>
            <a:spLocks noGrp="1"/>
          </p:cNvSpPr>
          <p:nvPr>
            <p:ph type="sldNum" sz="quarter" idx="12"/>
          </p:nvPr>
        </p:nvSpPr>
        <p:spPr>
          <a:xfrm>
            <a:off x="8610600" y="6356350"/>
            <a:ext cx="2743200" cy="365125"/>
          </a:xfrm>
        </p:spPr>
        <p:txBody>
          <a:bodyPr rtlCol="0"/>
          <a:lstStyle/>
          <a:p>
            <a:pPr lvl="0" rtl="0"/>
            <a:fld id="{5EA792F7-1D9E-4C7E-A103-E8EDFDC2691E}" type="slidenum">
              <a:rPr lang="fr-CA" noProof="0" smtClean="0"/>
              <a:pPr lvl="0" rtl="0"/>
              <a:t>17</a:t>
            </a:fld>
            <a:endParaRPr lang="fr-CA" noProof="0" dirty="0"/>
          </a:p>
        </p:txBody>
      </p:sp>
      <p:sp>
        <p:nvSpPr>
          <p:cNvPr id="2" name="Espace réservé du texte 3">
            <a:extLst>
              <a:ext uri="{FF2B5EF4-FFF2-40B4-BE49-F238E27FC236}">
                <a16:creationId xmlns:a16="http://schemas.microsoft.com/office/drawing/2014/main" id="{78D71B4F-F36C-6D7F-827A-A9E261540CF3}"/>
              </a:ext>
            </a:extLst>
          </p:cNvPr>
          <p:cNvSpPr txBox="1">
            <a:spLocks/>
          </p:cNvSpPr>
          <p:nvPr/>
        </p:nvSpPr>
        <p:spPr>
          <a:xfrm>
            <a:off x="1525696" y="1894404"/>
            <a:ext cx="9828104" cy="41677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2400" i="1" dirty="0"/>
              <a:t>Mais tu ne m’avais pas dit cela !</a:t>
            </a:r>
            <a:r>
              <a:rPr lang="fr-CA" sz="2400" dirty="0"/>
              <a:t>, Vidal-Graf, Carolle et Serge, Jouvence Édition, 2013</a:t>
            </a:r>
          </a:p>
          <a:p>
            <a:pPr marL="0" indent="0">
              <a:buNone/>
            </a:pPr>
            <a:r>
              <a:rPr lang="fr-CA" sz="2400" i="1" dirty="0"/>
              <a:t>La sexualité ne prend pas sa retraite !,</a:t>
            </a:r>
            <a:r>
              <a:rPr lang="fr-CA" sz="2400" dirty="0"/>
              <a:t> Landry, Sébastien, Editions in </a:t>
            </a:r>
            <a:r>
              <a:rPr lang="fr-CA" sz="2400" dirty="0" err="1"/>
              <a:t>Press</a:t>
            </a:r>
            <a:r>
              <a:rPr lang="fr-CA" sz="2400" dirty="0"/>
              <a:t>, 2019</a:t>
            </a:r>
          </a:p>
          <a:p>
            <a:pPr marL="0" indent="0">
              <a:buNone/>
            </a:pPr>
            <a:r>
              <a:rPr lang="fr-CA" sz="2400" i="1" dirty="0"/>
              <a:t>Le crépuscule du désir ? Comprendre la sexualité des adultes vieillissants</a:t>
            </a:r>
            <a:r>
              <a:rPr lang="fr-CA" sz="2400" dirty="0"/>
              <a:t>, Doucet, Patrick, Les Éditions du Trécarré, 2022</a:t>
            </a:r>
          </a:p>
          <a:p>
            <a:pPr marL="0" indent="0">
              <a:buNone/>
            </a:pPr>
            <a:r>
              <a:rPr lang="fr-CA" sz="2400" i="1" dirty="0"/>
              <a:t>La sexualité des personnes âgées</a:t>
            </a:r>
            <a:r>
              <a:rPr lang="fr-CA" sz="2400" dirty="0"/>
              <a:t>, Manoukian, Alexandre, Éditions Lamarre, 2011</a:t>
            </a:r>
          </a:p>
          <a:p>
            <a:pPr marL="0" indent="0">
              <a:buNone/>
            </a:pPr>
            <a:endParaRPr lang="fr-CA" sz="2400" dirty="0"/>
          </a:p>
        </p:txBody>
      </p:sp>
    </p:spTree>
    <p:extLst>
      <p:ext uri="{BB962C8B-B14F-4D97-AF65-F5344CB8AC3E}">
        <p14:creationId xmlns:p14="http://schemas.microsoft.com/office/powerpoint/2010/main" val="220172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6DB8235-1304-4172-AC66-0D702AECD94D}"/>
              </a:ext>
            </a:extLst>
          </p:cNvPr>
          <p:cNvSpPr>
            <a:spLocks noGrp="1"/>
          </p:cNvSpPr>
          <p:nvPr>
            <p:ph type="title"/>
          </p:nvPr>
        </p:nvSpPr>
        <p:spPr>
          <a:xfrm>
            <a:off x="1452550" y="747164"/>
            <a:ext cx="8793293" cy="1005435"/>
          </a:xfrm>
        </p:spPr>
        <p:txBody>
          <a:bodyPr rtlCol="0">
            <a:normAutofit/>
          </a:bodyPr>
          <a:lstStyle/>
          <a:p>
            <a:pPr algn="l" rtl="0"/>
            <a:r>
              <a:rPr lang="fr-CA" b="1" dirty="0" err="1"/>
              <a:t>References</a:t>
            </a:r>
            <a:r>
              <a:rPr lang="fr-CA" b="1" dirty="0"/>
              <a:t> – </a:t>
            </a:r>
            <a:r>
              <a:rPr lang="fr-CA" b="1" dirty="0" err="1"/>
              <a:t>Website</a:t>
            </a:r>
            <a:endParaRPr lang="fr-CA" sz="2700" b="1" dirty="0"/>
          </a:p>
        </p:txBody>
      </p:sp>
      <p:sp>
        <p:nvSpPr>
          <p:cNvPr id="4" name="Espace réservé du numéro de diapositive 3">
            <a:extLst>
              <a:ext uri="{FF2B5EF4-FFF2-40B4-BE49-F238E27FC236}">
                <a16:creationId xmlns:a16="http://schemas.microsoft.com/office/drawing/2014/main" id="{7DEC6FF8-181E-4897-9463-A6F20768A5D0}"/>
              </a:ext>
            </a:extLst>
          </p:cNvPr>
          <p:cNvSpPr>
            <a:spLocks noGrp="1"/>
          </p:cNvSpPr>
          <p:nvPr>
            <p:ph type="sldNum" sz="quarter" idx="12"/>
          </p:nvPr>
        </p:nvSpPr>
        <p:spPr>
          <a:xfrm>
            <a:off x="8610600" y="6356350"/>
            <a:ext cx="2743200" cy="365125"/>
          </a:xfrm>
        </p:spPr>
        <p:txBody>
          <a:bodyPr rtlCol="0"/>
          <a:lstStyle/>
          <a:p>
            <a:pPr lvl="0" rtl="0"/>
            <a:fld id="{5EA792F7-1D9E-4C7E-A103-E8EDFDC2691E}" type="slidenum">
              <a:rPr lang="fr-CA" noProof="0" smtClean="0"/>
              <a:pPr lvl="0" rtl="0"/>
              <a:t>18</a:t>
            </a:fld>
            <a:endParaRPr lang="fr-CA" noProof="0" dirty="0"/>
          </a:p>
        </p:txBody>
      </p:sp>
      <p:sp>
        <p:nvSpPr>
          <p:cNvPr id="2" name="Espace réservé du texte 3">
            <a:extLst>
              <a:ext uri="{FF2B5EF4-FFF2-40B4-BE49-F238E27FC236}">
                <a16:creationId xmlns:a16="http://schemas.microsoft.com/office/drawing/2014/main" id="{1144282F-3612-DE3D-904A-D9A1C25272F1}"/>
              </a:ext>
            </a:extLst>
          </p:cNvPr>
          <p:cNvSpPr txBox="1">
            <a:spLocks/>
          </p:cNvSpPr>
          <p:nvPr/>
        </p:nvSpPr>
        <p:spPr>
          <a:xfrm>
            <a:off x="1525696" y="1943098"/>
            <a:ext cx="9828104" cy="41677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fr-CA" sz="2400" u="sng" kern="100" dirty="0">
                <a:solidFill>
                  <a:srgbClr val="0000FF"/>
                </a:solidFill>
                <a:effectLst/>
                <a:latin typeface="+mj-lt"/>
                <a:ea typeface="Aptos" panose="020B0004020202020204" pitchFamily="34" charset="0"/>
                <a:cs typeface="Arial" panose="020B0604020202020204" pitchFamily="34" charset="0"/>
                <a:hlinkClick r:id="rId3"/>
              </a:rPr>
              <a:t>La vie sexuelle des personnes âgées | Le Devoir</a:t>
            </a:r>
            <a:endParaRPr lang="fr-CA" sz="2400" kern="100" dirty="0">
              <a:effectLst/>
              <a:latin typeface="+mj-lt"/>
              <a:ea typeface="Aptos" panose="020B0004020202020204" pitchFamily="34" charset="0"/>
              <a:cs typeface="Arial" panose="020B0604020202020204" pitchFamily="34" charset="0"/>
            </a:endParaRPr>
          </a:p>
          <a:p>
            <a:pPr>
              <a:lnSpc>
                <a:spcPct val="107000"/>
              </a:lnSpc>
              <a:spcAft>
                <a:spcPts val="800"/>
              </a:spcAft>
            </a:pPr>
            <a:r>
              <a:rPr lang="fr-CA" sz="2400" u="sng" kern="100" dirty="0">
                <a:solidFill>
                  <a:srgbClr val="0000FF"/>
                </a:solidFill>
                <a:effectLst/>
                <a:latin typeface="+mj-lt"/>
                <a:ea typeface="Aptos" panose="020B0004020202020204" pitchFamily="34" charset="0"/>
                <a:cs typeface="Arial" panose="020B0604020202020204" pitchFamily="34" charset="0"/>
                <a:hlinkClick r:id="rId4"/>
              </a:rPr>
              <a:t>«Les personnes âgées ne sont pas asexuelles ou post-sexuelles!» (ulaval.ca)</a:t>
            </a:r>
            <a:endParaRPr lang="fr-CA" sz="2400" kern="100" dirty="0">
              <a:effectLst/>
              <a:latin typeface="+mj-lt"/>
              <a:ea typeface="Aptos" panose="020B0004020202020204" pitchFamily="34" charset="0"/>
              <a:cs typeface="Arial" panose="020B0604020202020204" pitchFamily="34" charset="0"/>
            </a:endParaRPr>
          </a:p>
          <a:p>
            <a:pPr>
              <a:lnSpc>
                <a:spcPct val="107000"/>
              </a:lnSpc>
              <a:spcAft>
                <a:spcPts val="800"/>
              </a:spcAft>
            </a:pPr>
            <a:r>
              <a:rPr lang="fr-CA" sz="2400" u="sng" kern="100" dirty="0">
                <a:solidFill>
                  <a:srgbClr val="0000FF"/>
                </a:solidFill>
                <a:effectLst/>
                <a:latin typeface="+mj-lt"/>
                <a:ea typeface="Aptos" panose="020B0004020202020204" pitchFamily="34" charset="0"/>
                <a:cs typeface="Arial" panose="020B0604020202020204" pitchFamily="34" charset="0"/>
                <a:hlinkClick r:id="rId5"/>
              </a:rPr>
              <a:t>Une intervention sexologique auprès des hommes âgés : la gestion des buts personnels par le récit de vie (uqam.ca)</a:t>
            </a:r>
            <a:endParaRPr lang="fr-CA" sz="2400" dirty="0">
              <a:latin typeface="+mj-lt"/>
              <a:cs typeface="Arial" panose="020B0604020202020204" pitchFamily="34" charset="0"/>
            </a:endParaRPr>
          </a:p>
          <a:p>
            <a:pPr marL="0" indent="0">
              <a:buFont typeface="Arial" panose="020B0604020202020204" pitchFamily="34" charset="0"/>
              <a:buNone/>
            </a:pPr>
            <a:endParaRPr lang="fr-CA" sz="2400" dirty="0"/>
          </a:p>
          <a:p>
            <a:pPr marL="0" indent="0">
              <a:buFont typeface="Arial" panose="020B0604020202020204" pitchFamily="34" charset="0"/>
              <a:buNone/>
            </a:pPr>
            <a:endParaRPr lang="fr-CA" sz="2400" dirty="0"/>
          </a:p>
        </p:txBody>
      </p:sp>
    </p:spTree>
    <p:extLst>
      <p:ext uri="{BB962C8B-B14F-4D97-AF65-F5344CB8AC3E}">
        <p14:creationId xmlns:p14="http://schemas.microsoft.com/office/powerpoint/2010/main" val="222325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0209C3A7-31E6-4EE8-BF99-2440C094C970}"/>
              </a:ext>
            </a:extLst>
          </p:cNvPr>
          <p:cNvSpPr>
            <a:spLocks noGrp="1"/>
          </p:cNvSpPr>
          <p:nvPr>
            <p:ph type="ctrTitle"/>
          </p:nvPr>
        </p:nvSpPr>
        <p:spPr>
          <a:xfrm>
            <a:off x="7012297" y="786881"/>
            <a:ext cx="4203323" cy="2927350"/>
          </a:xfrm>
        </p:spPr>
        <p:txBody>
          <a:bodyPr rtlCol="0"/>
          <a:lstStyle/>
          <a:p>
            <a:pPr rtl="0"/>
            <a:r>
              <a:rPr lang="fr-CA" dirty="0"/>
              <a:t>THANK YOU</a:t>
            </a:r>
          </a:p>
        </p:txBody>
      </p:sp>
      <p:sp>
        <p:nvSpPr>
          <p:cNvPr id="8" name="Sous-titre 7">
            <a:extLst>
              <a:ext uri="{FF2B5EF4-FFF2-40B4-BE49-F238E27FC236}">
                <a16:creationId xmlns:a16="http://schemas.microsoft.com/office/drawing/2014/main" id="{E0BE5AE7-0A6C-4369-BD8C-2F815E4F3E2F}"/>
              </a:ext>
            </a:extLst>
          </p:cNvPr>
          <p:cNvSpPr>
            <a:spLocks noGrp="1"/>
          </p:cNvSpPr>
          <p:nvPr>
            <p:ph type="subTitle" idx="1"/>
          </p:nvPr>
        </p:nvSpPr>
        <p:spPr>
          <a:xfrm>
            <a:off x="6655571" y="3714231"/>
            <a:ext cx="4916774" cy="2189446"/>
          </a:xfrm>
        </p:spPr>
        <p:txBody>
          <a:bodyPr rtlCol="0">
            <a:normAutofit/>
          </a:bodyPr>
          <a:lstStyle/>
          <a:p>
            <a:pPr rtl="0"/>
            <a:r>
              <a:rPr lang="fr-CA" sz="2600" b="1" dirty="0">
                <a:latin typeface="Informal Roman" panose="030604020304060B0204" pitchFamily="66" charset="0"/>
              </a:rPr>
              <a:t>Lorraine Séguin</a:t>
            </a:r>
          </a:p>
          <a:p>
            <a:r>
              <a:rPr lang="fr-CA" sz="1600" dirty="0"/>
              <a:t>819-213-1473</a:t>
            </a:r>
          </a:p>
          <a:p>
            <a:pPr rtl="0"/>
            <a:r>
              <a:rPr lang="fr-CA" sz="1500" dirty="0">
                <a:hlinkClick r:id="rId3"/>
              </a:rPr>
              <a:t>lorraineseguin.tra.coach@gmail.com</a:t>
            </a:r>
            <a:endParaRPr lang="fr-CA" sz="1500" dirty="0"/>
          </a:p>
          <a:p>
            <a:pPr rtl="0"/>
            <a:r>
              <a:rPr lang="fr-CA" sz="1500" dirty="0"/>
              <a:t>Site web: </a:t>
            </a:r>
            <a:r>
              <a:rPr lang="fr-CA" sz="1050" dirty="0">
                <a:hlinkClick r:id="rId4"/>
              </a:rPr>
              <a:t>Accueil - Thérapies Coaching Animation Conférences Gatineau Lorraine Seguin (therapeute-coach-lorraine-seguin.com)</a:t>
            </a:r>
            <a:endParaRPr lang="fr-CA" sz="1200" dirty="0">
              <a:latin typeface="Aptos" panose="020B0004020202020204" pitchFamily="34" charset="0"/>
            </a:endParaRPr>
          </a:p>
        </p:txBody>
      </p:sp>
      <p:sp>
        <p:nvSpPr>
          <p:cNvPr id="6" name="Espace réservé du numéro de diapositive 5">
            <a:extLst>
              <a:ext uri="{FF2B5EF4-FFF2-40B4-BE49-F238E27FC236}">
                <a16:creationId xmlns:a16="http://schemas.microsoft.com/office/drawing/2014/main" id="{AF849C70-F913-4CB3-A901-694767834BFB}"/>
              </a:ext>
            </a:extLst>
          </p:cNvPr>
          <p:cNvSpPr>
            <a:spLocks noGrp="1"/>
          </p:cNvSpPr>
          <p:nvPr>
            <p:ph type="sldNum" sz="quarter" idx="12"/>
          </p:nvPr>
        </p:nvSpPr>
        <p:spPr>
          <a:xfrm>
            <a:off x="8610600" y="6356350"/>
            <a:ext cx="2743200" cy="365125"/>
          </a:xfrm>
        </p:spPr>
        <p:txBody>
          <a:bodyPr rtlCol="0"/>
          <a:lstStyle/>
          <a:p>
            <a:pPr lvl="0" rtl="0"/>
            <a:fld id="{F3450C42-9A0B-4425-92C2-70FCF7C45734}" type="slidenum">
              <a:rPr lang="fr-CA" noProof="0" smtClean="0"/>
              <a:pPr lvl="0" rtl="0"/>
              <a:t>19</a:t>
            </a:fld>
            <a:endParaRPr lang="fr-CA" noProof="0" dirty="0"/>
          </a:p>
        </p:txBody>
      </p:sp>
      <p:sp>
        <p:nvSpPr>
          <p:cNvPr id="3" name="Espace réservé pour une image  2">
            <a:extLst>
              <a:ext uri="{FF2B5EF4-FFF2-40B4-BE49-F238E27FC236}">
                <a16:creationId xmlns:a16="http://schemas.microsoft.com/office/drawing/2014/main" id="{8FF00CF5-0448-DC43-2DD2-B439C531FE78}"/>
              </a:ext>
            </a:extLst>
          </p:cNvPr>
          <p:cNvSpPr>
            <a:spLocks noGrp="1"/>
          </p:cNvSpPr>
          <p:nvPr>
            <p:ph type="pic" sz="quarter" idx="13"/>
          </p:nvPr>
        </p:nvSpPr>
        <p:spPr/>
        <p:txBody>
          <a:bodyPr/>
          <a:lstStyle/>
          <a:p>
            <a:endParaRPr lang="fr-CA"/>
          </a:p>
        </p:txBody>
      </p:sp>
      <p:pic>
        <p:nvPicPr>
          <p:cNvPr id="9" name="Image 8" descr="Une image contenant oiseau aquatique, eau, plein air, nuage">
            <a:extLst>
              <a:ext uri="{FF2B5EF4-FFF2-40B4-BE49-F238E27FC236}">
                <a16:creationId xmlns:a16="http://schemas.microsoft.com/office/drawing/2014/main" id="{419722C1-B072-C5EE-E1F3-9D3371E0E17B}"/>
              </a:ext>
            </a:extLst>
          </p:cNvPr>
          <p:cNvPicPr>
            <a:picLocks noChangeAspect="1"/>
          </p:cNvPicPr>
          <p:nvPr/>
        </p:nvPicPr>
        <p:blipFill>
          <a:blip r:embed="rId5"/>
          <a:stretch>
            <a:fillRect/>
          </a:stretch>
        </p:blipFill>
        <p:spPr>
          <a:xfrm>
            <a:off x="1292225" y="1149350"/>
            <a:ext cx="4792663" cy="4227513"/>
          </a:xfrm>
          <a:prstGeom prst="rect">
            <a:avLst/>
          </a:prstGeom>
        </p:spPr>
      </p:pic>
    </p:spTree>
    <p:extLst>
      <p:ext uri="{BB962C8B-B14F-4D97-AF65-F5344CB8AC3E}">
        <p14:creationId xmlns:p14="http://schemas.microsoft.com/office/powerpoint/2010/main" val="679062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C17443-10BC-4078-8CF2-23E75B0CC2D2}"/>
              </a:ext>
            </a:extLst>
          </p:cNvPr>
          <p:cNvSpPr>
            <a:spLocks noGrp="1"/>
          </p:cNvSpPr>
          <p:nvPr>
            <p:ph type="title"/>
          </p:nvPr>
        </p:nvSpPr>
        <p:spPr>
          <a:xfrm>
            <a:off x="1076930" y="448264"/>
            <a:ext cx="10038142" cy="1124949"/>
          </a:xfrm>
        </p:spPr>
        <p:txBody>
          <a:bodyPr rtlCol="0">
            <a:normAutofit/>
          </a:bodyPr>
          <a:lstStyle/>
          <a:p>
            <a:pPr rtl="0"/>
            <a:r>
              <a:rPr lang="fr-CA" sz="4000" b="1" dirty="0"/>
              <a:t>Introduction</a:t>
            </a:r>
          </a:p>
        </p:txBody>
      </p:sp>
      <p:sp>
        <p:nvSpPr>
          <p:cNvPr id="6" name="Espace réservé du numéro de diapositive 5">
            <a:extLst>
              <a:ext uri="{FF2B5EF4-FFF2-40B4-BE49-F238E27FC236}">
                <a16:creationId xmlns:a16="http://schemas.microsoft.com/office/drawing/2014/main" id="{C0CE773B-8D36-4868-AA55-1A3267727F5C}"/>
              </a:ext>
            </a:extLst>
          </p:cNvPr>
          <p:cNvSpPr>
            <a:spLocks noGrp="1"/>
          </p:cNvSpPr>
          <p:nvPr>
            <p:ph type="sldNum" sz="quarter" idx="12"/>
          </p:nvPr>
        </p:nvSpPr>
        <p:spPr/>
        <p:txBody>
          <a:bodyPr rtlCol="0"/>
          <a:lstStyle/>
          <a:p>
            <a:pPr rtl="0"/>
            <a:fld id="{5EA792F7-1D9E-4C7E-A103-E8EDFDC2691E}" type="slidenum">
              <a:rPr lang="fr-CA" smtClean="0"/>
              <a:pPr rtl="0"/>
              <a:t>2</a:t>
            </a:fld>
            <a:endParaRPr lang="fr-CA" dirty="0"/>
          </a:p>
        </p:txBody>
      </p:sp>
      <p:sp>
        <p:nvSpPr>
          <p:cNvPr id="3" name="Espace réservé du contenu 2">
            <a:extLst>
              <a:ext uri="{FF2B5EF4-FFF2-40B4-BE49-F238E27FC236}">
                <a16:creationId xmlns:a16="http://schemas.microsoft.com/office/drawing/2014/main" id="{8CDA3474-C14B-42A3-AF12-888807AB7218}"/>
              </a:ext>
            </a:extLst>
          </p:cNvPr>
          <p:cNvSpPr>
            <a:spLocks noGrp="1"/>
          </p:cNvSpPr>
          <p:nvPr>
            <p:ph idx="4294967295"/>
          </p:nvPr>
        </p:nvSpPr>
        <p:spPr>
          <a:xfrm>
            <a:off x="1193641" y="1544691"/>
            <a:ext cx="10160159" cy="5091008"/>
          </a:xfrm>
        </p:spPr>
        <p:txBody>
          <a:bodyPr rtlCol="0">
            <a:noAutofit/>
          </a:bodyPr>
          <a:lstStyle/>
          <a:p>
            <a:pPr marL="0" indent="0">
              <a:lnSpc>
                <a:spcPct val="107000"/>
              </a:lnSpc>
              <a:spcAft>
                <a:spcPts val="800"/>
              </a:spcAft>
              <a:buNone/>
            </a:pPr>
            <a:r>
              <a:rPr lang="en-CA" sz="2400" kern="100" dirty="0">
                <a:effectLst/>
                <a:latin typeface="+mj-lt"/>
                <a:ea typeface="Aptos" panose="020B0004020202020204" pitchFamily="34" charset="0"/>
                <a:cs typeface="Times New Roman" panose="02020603050405020304" pitchFamily="18" charset="0"/>
              </a:rPr>
              <a:t>Sexuality changes when we advance in age, but it doesn't retire! </a:t>
            </a:r>
          </a:p>
          <a:p>
            <a:pPr marL="0" indent="0">
              <a:lnSpc>
                <a:spcPct val="107000"/>
              </a:lnSpc>
              <a:spcAft>
                <a:spcPts val="800"/>
              </a:spcAft>
              <a:buNone/>
            </a:pPr>
            <a:r>
              <a:rPr lang="en-CA" sz="2400" kern="100" dirty="0">
                <a:effectLst/>
                <a:latin typeface="+mj-lt"/>
                <a:ea typeface="Aptos" panose="020B0004020202020204" pitchFamily="34" charset="0"/>
                <a:cs typeface="Times New Roman" panose="02020603050405020304" pitchFamily="18" charset="0"/>
              </a:rPr>
              <a:t>We believe that it is retiring because the society has set the age of 65 as the age of retirement, therefore we believe it's the same for sexuality.  But the age considered as the beginning of old age is based on history, not biology.</a:t>
            </a:r>
          </a:p>
          <a:p>
            <a:pPr marL="0" indent="0">
              <a:lnSpc>
                <a:spcPct val="107000"/>
              </a:lnSpc>
              <a:spcAft>
                <a:spcPts val="800"/>
              </a:spcAft>
              <a:buNone/>
            </a:pPr>
            <a:r>
              <a:rPr lang="en-CA" sz="2400" kern="100" dirty="0">
                <a:effectLst/>
                <a:latin typeface="+mj-lt"/>
                <a:ea typeface="Aptos" panose="020B0004020202020204" pitchFamily="34" charset="0"/>
                <a:cs typeface="Times New Roman" panose="02020603050405020304" pitchFamily="18" charset="0"/>
              </a:rPr>
              <a:t>In reality,  some seniors prefer abstinence, at the same time there are some quite happy even after 60. Statistics show that many people around the age of 70 still engage in regular sexual activity:</a:t>
            </a:r>
          </a:p>
          <a:p>
            <a:pPr lvl="4">
              <a:lnSpc>
                <a:spcPct val="107000"/>
              </a:lnSpc>
              <a:spcAft>
                <a:spcPts val="800"/>
              </a:spcAft>
              <a:buFont typeface="Wingdings" panose="05000000000000000000" pitchFamily="2" charset="2"/>
              <a:buChar char="q"/>
            </a:pPr>
            <a:r>
              <a:rPr lang="en-CA" sz="2400" kern="100" dirty="0">
                <a:latin typeface="+mj-lt"/>
                <a:ea typeface="Aptos" panose="020B0004020202020204" pitchFamily="34" charset="0"/>
                <a:cs typeface="Times New Roman" panose="02020603050405020304" pitchFamily="18" charset="0"/>
              </a:rPr>
              <a:t> 54 % of men</a:t>
            </a:r>
          </a:p>
          <a:p>
            <a:pPr lvl="4">
              <a:lnSpc>
                <a:spcPct val="107000"/>
              </a:lnSpc>
              <a:spcAft>
                <a:spcPts val="800"/>
              </a:spcAft>
              <a:buFont typeface="Wingdings" panose="05000000000000000000" pitchFamily="2" charset="2"/>
              <a:buChar char="q"/>
            </a:pPr>
            <a:r>
              <a:rPr lang="en-CA" sz="2400" dirty="0">
                <a:effectLst/>
                <a:latin typeface="+mj-lt"/>
                <a:ea typeface="Aptos" panose="020B0004020202020204" pitchFamily="34" charset="0"/>
                <a:cs typeface="Times New Roman" panose="02020603050405020304" pitchFamily="18" charset="0"/>
              </a:rPr>
              <a:t> 31 % </a:t>
            </a:r>
            <a:r>
              <a:rPr lang="en-CA" sz="2400" dirty="0">
                <a:latin typeface="+mj-lt"/>
                <a:ea typeface="Aptos" panose="020B0004020202020204" pitchFamily="34" charset="0"/>
                <a:cs typeface="Times New Roman" panose="02020603050405020304" pitchFamily="18" charset="0"/>
              </a:rPr>
              <a:t>of women</a:t>
            </a:r>
            <a:endParaRPr lang="en-CA" sz="2400" dirty="0">
              <a:latin typeface="+mj-lt"/>
            </a:endParaRPr>
          </a:p>
        </p:txBody>
      </p:sp>
    </p:spTree>
    <p:extLst>
      <p:ext uri="{BB962C8B-B14F-4D97-AF65-F5344CB8AC3E}">
        <p14:creationId xmlns:p14="http://schemas.microsoft.com/office/powerpoint/2010/main" val="1967625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C17443-10BC-4078-8CF2-23E75B0CC2D2}"/>
              </a:ext>
            </a:extLst>
          </p:cNvPr>
          <p:cNvSpPr>
            <a:spLocks noGrp="1"/>
          </p:cNvSpPr>
          <p:nvPr>
            <p:ph type="title"/>
          </p:nvPr>
        </p:nvSpPr>
        <p:spPr>
          <a:xfrm>
            <a:off x="1223058" y="390934"/>
            <a:ext cx="9745883" cy="1124949"/>
          </a:xfrm>
        </p:spPr>
        <p:txBody>
          <a:bodyPr rtlCol="0">
            <a:normAutofit/>
          </a:bodyPr>
          <a:lstStyle/>
          <a:p>
            <a:pPr rtl="0"/>
            <a:r>
              <a:rPr lang="fr-CA" sz="4000" b="1" dirty="0"/>
              <a:t>Objectives</a:t>
            </a:r>
          </a:p>
        </p:txBody>
      </p:sp>
      <p:sp>
        <p:nvSpPr>
          <p:cNvPr id="6" name="Espace réservé du numéro de diapositive 5">
            <a:extLst>
              <a:ext uri="{FF2B5EF4-FFF2-40B4-BE49-F238E27FC236}">
                <a16:creationId xmlns:a16="http://schemas.microsoft.com/office/drawing/2014/main" id="{C0CE773B-8D36-4868-AA55-1A3267727F5C}"/>
              </a:ext>
            </a:extLst>
          </p:cNvPr>
          <p:cNvSpPr>
            <a:spLocks noGrp="1"/>
          </p:cNvSpPr>
          <p:nvPr>
            <p:ph type="sldNum" sz="quarter" idx="12"/>
          </p:nvPr>
        </p:nvSpPr>
        <p:spPr/>
        <p:txBody>
          <a:bodyPr rtlCol="0"/>
          <a:lstStyle/>
          <a:p>
            <a:pPr rtl="0"/>
            <a:fld id="{5EA792F7-1D9E-4C7E-A103-E8EDFDC2691E}" type="slidenum">
              <a:rPr lang="fr-CA" smtClean="0"/>
              <a:pPr rtl="0"/>
              <a:t>3</a:t>
            </a:fld>
            <a:endParaRPr lang="fr-CA" dirty="0"/>
          </a:p>
        </p:txBody>
      </p:sp>
      <p:sp>
        <p:nvSpPr>
          <p:cNvPr id="3" name="Espace réservé du contenu 2">
            <a:extLst>
              <a:ext uri="{FF2B5EF4-FFF2-40B4-BE49-F238E27FC236}">
                <a16:creationId xmlns:a16="http://schemas.microsoft.com/office/drawing/2014/main" id="{8CDA3474-C14B-42A3-AF12-888807AB7218}"/>
              </a:ext>
            </a:extLst>
          </p:cNvPr>
          <p:cNvSpPr>
            <a:spLocks noGrp="1"/>
          </p:cNvSpPr>
          <p:nvPr>
            <p:ph idx="4294967295"/>
          </p:nvPr>
        </p:nvSpPr>
        <p:spPr>
          <a:xfrm>
            <a:off x="1223057" y="1673225"/>
            <a:ext cx="9745883" cy="4683125"/>
          </a:xfrm>
        </p:spPr>
        <p:txBody>
          <a:bodyPr rtlCol="0">
            <a:noAutofit/>
          </a:bodyPr>
          <a:lstStyle/>
          <a:p>
            <a:pPr marL="0" lvl="0" indent="0">
              <a:lnSpc>
                <a:spcPct val="107000"/>
              </a:lnSpc>
              <a:buNone/>
            </a:pPr>
            <a:r>
              <a:rPr lang="en-US" sz="2400" kern="100" dirty="0">
                <a:latin typeface="Source Sans Pro  (corps)"/>
                <a:ea typeface="Calibri" panose="020F0502020204030204" pitchFamily="34" charset="0"/>
                <a:cs typeface="Times New Roman" panose="02020603050405020304" pitchFamily="18" charset="0"/>
              </a:rPr>
              <a:t>The objectives are to: </a:t>
            </a:r>
          </a:p>
          <a:p>
            <a:pPr marL="285750" lvl="0" indent="-285750">
              <a:lnSpc>
                <a:spcPct val="107000"/>
              </a:lnSpc>
              <a:buFont typeface="Wingdings" panose="05000000000000000000" pitchFamily="2" charset="2"/>
              <a:buChar char="q"/>
            </a:pPr>
            <a:r>
              <a:rPr lang="en-US" sz="2400" kern="100" dirty="0">
                <a:latin typeface="Source Sans Pro  (corps)"/>
                <a:ea typeface="Calibri" panose="020F0502020204030204" pitchFamily="34" charset="0"/>
                <a:cs typeface="Times New Roman" panose="02020603050405020304" pitchFamily="18" charset="0"/>
              </a:rPr>
              <a:t>Define what is sexuality </a:t>
            </a:r>
          </a:p>
          <a:p>
            <a:pPr marL="285750" lvl="0" indent="-285750">
              <a:lnSpc>
                <a:spcPct val="107000"/>
              </a:lnSpc>
              <a:buFont typeface="Wingdings" panose="05000000000000000000" pitchFamily="2" charset="2"/>
              <a:buChar char="q"/>
            </a:pPr>
            <a:r>
              <a:rPr lang="en-US" sz="2400" kern="100" dirty="0">
                <a:latin typeface="Source Sans Pro  (corps)"/>
                <a:ea typeface="Calibri" panose="020F0502020204030204" pitchFamily="34" charset="0"/>
                <a:cs typeface="Times New Roman" panose="02020603050405020304" pitchFamily="18" charset="0"/>
              </a:rPr>
              <a:t> Bring the false beliefs related to seniors’ sexuality</a:t>
            </a:r>
          </a:p>
          <a:p>
            <a:pPr marL="285750" lvl="0" indent="-285750">
              <a:lnSpc>
                <a:spcPct val="107000"/>
              </a:lnSpc>
              <a:buFont typeface="Wingdings" panose="05000000000000000000" pitchFamily="2" charset="2"/>
              <a:buChar char="q"/>
            </a:pPr>
            <a:r>
              <a:rPr lang="en-US" sz="2400" kern="100" dirty="0">
                <a:latin typeface="Source Sans Pro  (corps)"/>
                <a:ea typeface="Calibri" panose="020F0502020204030204" pitchFamily="34" charset="0"/>
                <a:cs typeface="Times New Roman" panose="02020603050405020304" pitchFamily="18" charset="0"/>
              </a:rPr>
              <a:t>Identify the changes and their impact on sexuality </a:t>
            </a:r>
          </a:p>
          <a:p>
            <a:pPr marL="742950" lvl="1" indent="-285750">
              <a:lnSpc>
                <a:spcPct val="107000"/>
              </a:lnSpc>
              <a:buFont typeface="Wingdings" panose="05000000000000000000" pitchFamily="2" charset="2"/>
              <a:buChar char="q"/>
            </a:pPr>
            <a:r>
              <a:rPr lang="en-US" sz="2000" kern="100" dirty="0">
                <a:latin typeface="Source Sans Pro  (corps)"/>
                <a:ea typeface="Calibri" panose="020F0502020204030204" pitchFamily="34" charset="0"/>
                <a:cs typeface="Times New Roman" panose="02020603050405020304" pitchFamily="18" charset="0"/>
              </a:rPr>
              <a:t>Changes to an aging body</a:t>
            </a:r>
          </a:p>
          <a:p>
            <a:pPr marL="742950" lvl="1" indent="-285750">
              <a:lnSpc>
                <a:spcPct val="107000"/>
              </a:lnSpc>
              <a:buFont typeface="Wingdings" panose="05000000000000000000" pitchFamily="2" charset="2"/>
              <a:buChar char="q"/>
            </a:pPr>
            <a:r>
              <a:rPr lang="en-US" sz="2000" kern="100" dirty="0">
                <a:latin typeface="Source Sans Pro  (corps)"/>
                <a:ea typeface="Calibri" panose="020F0502020204030204" pitchFamily="34" charset="0"/>
                <a:cs typeface="Times New Roman" panose="02020603050405020304" pitchFamily="18" charset="0"/>
              </a:rPr>
              <a:t>Body image and attractiveness </a:t>
            </a:r>
          </a:p>
          <a:p>
            <a:pPr marL="285750" lvl="0" indent="-285750">
              <a:lnSpc>
                <a:spcPct val="107000"/>
              </a:lnSpc>
              <a:buFont typeface="Wingdings" panose="05000000000000000000" pitchFamily="2" charset="2"/>
              <a:buChar char="q"/>
            </a:pPr>
            <a:r>
              <a:rPr lang="en-US" sz="2400" kern="100" dirty="0">
                <a:latin typeface="Source Sans Pro  (corps)"/>
                <a:ea typeface="Calibri" panose="020F0502020204030204" pitchFamily="34" charset="0"/>
                <a:cs typeface="Times New Roman" panose="02020603050405020304" pitchFamily="18" charset="0"/>
              </a:rPr>
              <a:t>Propose ways to experience greater satisfaction in your sexuality</a:t>
            </a:r>
            <a:endParaRPr lang="fr-CA" sz="2400" kern="100" dirty="0">
              <a:latin typeface="Source Sans Pro  (corps)"/>
              <a:ea typeface="Calibri" panose="020F0502020204030204" pitchFamily="34" charset="0"/>
              <a:cs typeface="Times New Roman" panose="02020603050405020304" pitchFamily="18" charset="0"/>
            </a:endParaRPr>
          </a:p>
        </p:txBody>
      </p:sp>
      <p:grpSp>
        <p:nvGrpSpPr>
          <p:cNvPr id="10" name="Graphisme 4">
            <a:extLst>
              <a:ext uri="{FF2B5EF4-FFF2-40B4-BE49-F238E27FC236}">
                <a16:creationId xmlns:a16="http://schemas.microsoft.com/office/drawing/2014/main" id="{B3F06BA9-200A-4546-8C17-44B9F05FF8EF}"/>
              </a:ext>
              <a:ext uri="{C183D7F6-B498-43B3-948B-1728B52AA6E4}">
                <adec:decorative xmlns:adec="http://schemas.microsoft.com/office/drawing/2017/decorative" val="1"/>
              </a:ext>
            </a:extLst>
          </p:cNvPr>
          <p:cNvGrpSpPr/>
          <p:nvPr/>
        </p:nvGrpSpPr>
        <p:grpSpPr>
          <a:xfrm>
            <a:off x="7360592" y="5167830"/>
            <a:ext cx="975170" cy="975170"/>
            <a:chOff x="5829300" y="3162300"/>
            <a:chExt cx="532257" cy="532257"/>
          </a:xfrm>
          <a:solidFill>
            <a:schemeClr val="tx1"/>
          </a:solidFill>
        </p:grpSpPr>
        <p:sp>
          <p:nvSpPr>
            <p:cNvPr id="11" name="Freeform: Shape 10">
              <a:extLst>
                <a:ext uri="{FF2B5EF4-FFF2-40B4-BE49-F238E27FC236}">
                  <a16:creationId xmlns:a16="http://schemas.microsoft.com/office/drawing/2014/main" id="{C400A030-8E40-42C9-BA7A-C57F560E28BD}"/>
                </a:ext>
              </a:extLst>
            </p:cNvPr>
            <p:cNvSpPr/>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rtl="0"/>
              <a:endParaRPr lang="fr-CA" dirty="0"/>
            </a:p>
          </p:txBody>
        </p:sp>
        <p:sp>
          <p:nvSpPr>
            <p:cNvPr id="12" name="Freeform: Shape 11">
              <a:extLst>
                <a:ext uri="{FF2B5EF4-FFF2-40B4-BE49-F238E27FC236}">
                  <a16:creationId xmlns:a16="http://schemas.microsoft.com/office/drawing/2014/main" id="{CA1CB66D-59CC-42E6-9F71-86AA8F1A83E5}"/>
                </a:ext>
              </a:extLst>
            </p:cNvPr>
            <p:cNvSpPr/>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rtl="0"/>
              <a:endParaRPr lang="fr-CA" dirty="0"/>
            </a:p>
          </p:txBody>
        </p:sp>
        <p:sp>
          <p:nvSpPr>
            <p:cNvPr id="13" name="Freeform: Shape 12">
              <a:extLst>
                <a:ext uri="{FF2B5EF4-FFF2-40B4-BE49-F238E27FC236}">
                  <a16:creationId xmlns:a16="http://schemas.microsoft.com/office/drawing/2014/main" id="{952CF368-1DA1-4155-A52E-1D7117691AE2}"/>
                </a:ext>
              </a:extLst>
            </p:cNvPr>
            <p:cNvSpPr/>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rtl="0"/>
              <a:endParaRPr lang="fr-CA" dirty="0"/>
            </a:p>
          </p:txBody>
        </p:sp>
        <p:sp>
          <p:nvSpPr>
            <p:cNvPr id="14" name="Freeform: Shape 13">
              <a:extLst>
                <a:ext uri="{FF2B5EF4-FFF2-40B4-BE49-F238E27FC236}">
                  <a16:creationId xmlns:a16="http://schemas.microsoft.com/office/drawing/2014/main" id="{BCCA8E35-7EDC-4B54-84C6-7439052862AD}"/>
                </a:ext>
              </a:extLst>
            </p:cNvPr>
            <p:cNvSpPr/>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rtl="0"/>
              <a:endParaRPr lang="fr-CA" dirty="0"/>
            </a:p>
          </p:txBody>
        </p:sp>
        <p:sp>
          <p:nvSpPr>
            <p:cNvPr id="15" name="Freeform: Shape 14">
              <a:extLst>
                <a:ext uri="{FF2B5EF4-FFF2-40B4-BE49-F238E27FC236}">
                  <a16:creationId xmlns:a16="http://schemas.microsoft.com/office/drawing/2014/main" id="{DA6E2D90-3377-475B-908D-8DEFA47683EF}"/>
                </a:ext>
              </a:extLst>
            </p:cNvPr>
            <p:cNvSpPr/>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rtl="0"/>
              <a:endParaRPr lang="fr-CA" dirty="0"/>
            </a:p>
          </p:txBody>
        </p:sp>
        <p:sp>
          <p:nvSpPr>
            <p:cNvPr id="16" name="Freeform: Shape 15">
              <a:extLst>
                <a:ext uri="{FF2B5EF4-FFF2-40B4-BE49-F238E27FC236}">
                  <a16:creationId xmlns:a16="http://schemas.microsoft.com/office/drawing/2014/main" id="{976911BE-DDD3-49C2-8777-60297A15722D}"/>
                </a:ext>
              </a:extLst>
            </p:cNvPr>
            <p:cNvSpPr/>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rtl="0"/>
              <a:endParaRPr lang="fr-CA" dirty="0"/>
            </a:p>
          </p:txBody>
        </p:sp>
        <p:sp>
          <p:nvSpPr>
            <p:cNvPr id="17" name="Freeform: Shape 16">
              <a:extLst>
                <a:ext uri="{FF2B5EF4-FFF2-40B4-BE49-F238E27FC236}">
                  <a16:creationId xmlns:a16="http://schemas.microsoft.com/office/drawing/2014/main" id="{45515E5A-13FF-4F37-9082-C1584EE41A65}"/>
                </a:ext>
              </a:extLst>
            </p:cNvPr>
            <p:cNvSpPr/>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rtl="0"/>
              <a:endParaRPr lang="fr-CA" dirty="0"/>
            </a:p>
          </p:txBody>
        </p:sp>
        <p:sp>
          <p:nvSpPr>
            <p:cNvPr id="18" name="Freeform: Shape 17">
              <a:extLst>
                <a:ext uri="{FF2B5EF4-FFF2-40B4-BE49-F238E27FC236}">
                  <a16:creationId xmlns:a16="http://schemas.microsoft.com/office/drawing/2014/main" id="{A9C90979-3DFC-45AC-8666-5039DC14B0B5}"/>
                </a:ext>
              </a:extLst>
            </p:cNvPr>
            <p:cNvSpPr/>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rtl="0"/>
              <a:endParaRPr lang="fr-CA" dirty="0"/>
            </a:p>
          </p:txBody>
        </p:sp>
        <p:sp>
          <p:nvSpPr>
            <p:cNvPr id="19" name="Freeform: Shape 18">
              <a:extLst>
                <a:ext uri="{FF2B5EF4-FFF2-40B4-BE49-F238E27FC236}">
                  <a16:creationId xmlns:a16="http://schemas.microsoft.com/office/drawing/2014/main" id="{7569B7C0-8434-4008-B429-35208DBDC7CB}"/>
                </a:ext>
              </a:extLst>
            </p:cNvPr>
            <p:cNvSpPr/>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rtl="0"/>
              <a:endParaRPr lang="fr-CA" dirty="0"/>
            </a:p>
          </p:txBody>
        </p:sp>
        <p:sp>
          <p:nvSpPr>
            <p:cNvPr id="20" name="Freeform: Shape 19">
              <a:extLst>
                <a:ext uri="{FF2B5EF4-FFF2-40B4-BE49-F238E27FC236}">
                  <a16:creationId xmlns:a16="http://schemas.microsoft.com/office/drawing/2014/main" id="{00C7D2AA-D66F-4FD5-BB00-10B56396B8A1}"/>
                </a:ext>
              </a:extLst>
            </p:cNvPr>
            <p:cNvSpPr/>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rtl="0"/>
              <a:endParaRPr lang="fr-CA" dirty="0"/>
            </a:p>
          </p:txBody>
        </p:sp>
        <p:sp>
          <p:nvSpPr>
            <p:cNvPr id="21" name="Freeform: Shape 20">
              <a:extLst>
                <a:ext uri="{FF2B5EF4-FFF2-40B4-BE49-F238E27FC236}">
                  <a16:creationId xmlns:a16="http://schemas.microsoft.com/office/drawing/2014/main" id="{29431D87-07CF-4EBC-97C6-C6BB01161057}"/>
                </a:ext>
              </a:extLst>
            </p:cNvPr>
            <p:cNvSpPr/>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rtl="0"/>
              <a:endParaRPr lang="fr-CA" dirty="0"/>
            </a:p>
          </p:txBody>
        </p:sp>
        <p:sp>
          <p:nvSpPr>
            <p:cNvPr id="22" name="Freeform: Shape 21">
              <a:extLst>
                <a:ext uri="{FF2B5EF4-FFF2-40B4-BE49-F238E27FC236}">
                  <a16:creationId xmlns:a16="http://schemas.microsoft.com/office/drawing/2014/main" id="{A9DF15BC-97AC-4CEB-A3B4-6F400C38A32F}"/>
                </a:ext>
              </a:extLst>
            </p:cNvPr>
            <p:cNvSpPr/>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rtl="0"/>
              <a:endParaRPr lang="fr-CA" dirty="0"/>
            </a:p>
          </p:txBody>
        </p:sp>
        <p:sp>
          <p:nvSpPr>
            <p:cNvPr id="23" name="Freeform: Shape 22">
              <a:extLst>
                <a:ext uri="{FF2B5EF4-FFF2-40B4-BE49-F238E27FC236}">
                  <a16:creationId xmlns:a16="http://schemas.microsoft.com/office/drawing/2014/main" id="{9DA02847-240E-4210-ABB0-6789739465D3}"/>
                </a:ext>
              </a:extLst>
            </p:cNvPr>
            <p:cNvSpPr/>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rtl="0"/>
              <a:endParaRPr lang="fr-CA" dirty="0"/>
            </a:p>
          </p:txBody>
        </p:sp>
      </p:grpSp>
    </p:spTree>
    <p:extLst>
      <p:ext uri="{BB962C8B-B14F-4D97-AF65-F5344CB8AC3E}">
        <p14:creationId xmlns:p14="http://schemas.microsoft.com/office/powerpoint/2010/main" val="3185076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C17443-10BC-4078-8CF2-23E75B0CC2D2}"/>
              </a:ext>
            </a:extLst>
          </p:cNvPr>
          <p:cNvSpPr>
            <a:spLocks noGrp="1"/>
          </p:cNvSpPr>
          <p:nvPr>
            <p:ph type="title"/>
          </p:nvPr>
        </p:nvSpPr>
        <p:spPr>
          <a:xfrm>
            <a:off x="954912" y="448264"/>
            <a:ext cx="10160159" cy="1124949"/>
          </a:xfrm>
        </p:spPr>
        <p:txBody>
          <a:bodyPr rtlCol="0">
            <a:normAutofit/>
          </a:bodyPr>
          <a:lstStyle/>
          <a:p>
            <a:pPr rtl="0"/>
            <a:r>
              <a:rPr lang="en-CA" sz="4000" b="1" dirty="0"/>
              <a:t>Beliefs around the seniors’ sexuality</a:t>
            </a:r>
          </a:p>
        </p:txBody>
      </p:sp>
      <p:sp>
        <p:nvSpPr>
          <p:cNvPr id="6" name="Espace réservé du numéro de diapositive 5">
            <a:extLst>
              <a:ext uri="{FF2B5EF4-FFF2-40B4-BE49-F238E27FC236}">
                <a16:creationId xmlns:a16="http://schemas.microsoft.com/office/drawing/2014/main" id="{C0CE773B-8D36-4868-AA55-1A3267727F5C}"/>
              </a:ext>
            </a:extLst>
          </p:cNvPr>
          <p:cNvSpPr>
            <a:spLocks noGrp="1"/>
          </p:cNvSpPr>
          <p:nvPr>
            <p:ph type="sldNum" sz="quarter" idx="12"/>
          </p:nvPr>
        </p:nvSpPr>
        <p:spPr/>
        <p:txBody>
          <a:bodyPr rtlCol="0"/>
          <a:lstStyle/>
          <a:p>
            <a:pPr rtl="0"/>
            <a:fld id="{5EA792F7-1D9E-4C7E-A103-E8EDFDC2691E}" type="slidenum">
              <a:rPr lang="fr-CA" smtClean="0"/>
              <a:pPr rtl="0"/>
              <a:t>4</a:t>
            </a:fld>
            <a:endParaRPr lang="fr-CA" dirty="0"/>
          </a:p>
        </p:txBody>
      </p:sp>
      <p:sp>
        <p:nvSpPr>
          <p:cNvPr id="3" name="Espace réservé du contenu 2">
            <a:extLst>
              <a:ext uri="{FF2B5EF4-FFF2-40B4-BE49-F238E27FC236}">
                <a16:creationId xmlns:a16="http://schemas.microsoft.com/office/drawing/2014/main" id="{8CDA3474-C14B-42A3-AF12-888807AB7218}"/>
              </a:ext>
            </a:extLst>
          </p:cNvPr>
          <p:cNvSpPr>
            <a:spLocks noGrp="1"/>
          </p:cNvSpPr>
          <p:nvPr>
            <p:ph idx="4294967295"/>
          </p:nvPr>
        </p:nvSpPr>
        <p:spPr>
          <a:xfrm>
            <a:off x="954912" y="1534628"/>
            <a:ext cx="9867900" cy="4440237"/>
          </a:xfrm>
        </p:spPr>
        <p:txBody>
          <a:bodyPr rtlCol="0">
            <a:normAutofit/>
          </a:bodyPr>
          <a:lstStyle/>
          <a:p>
            <a:pPr marL="0" indent="0">
              <a:buNone/>
            </a:pPr>
            <a:endParaRPr lang="fr-CA" dirty="0"/>
          </a:p>
          <a:p>
            <a:pPr marL="0" indent="0">
              <a:buNone/>
            </a:pPr>
            <a:r>
              <a:rPr lang="en-US" sz="2400" dirty="0"/>
              <a:t>Some beliefs about the seniors’ sexuality are: 	</a:t>
            </a:r>
          </a:p>
          <a:p>
            <a:pPr marL="0" indent="0">
              <a:buNone/>
            </a:pPr>
            <a:endParaRPr lang="en-US" sz="2400" dirty="0"/>
          </a:p>
          <a:p>
            <a:pPr lvl="1">
              <a:buFont typeface="Wingdings" panose="05000000000000000000" pitchFamily="2" charset="2"/>
              <a:buChar char="q"/>
            </a:pPr>
            <a:r>
              <a:rPr lang="en-US" dirty="0"/>
              <a:t> Sexuality belongs to youth </a:t>
            </a:r>
          </a:p>
          <a:p>
            <a:pPr lvl="1">
              <a:buFont typeface="Wingdings" panose="05000000000000000000" pitchFamily="2" charset="2"/>
              <a:buChar char="q"/>
            </a:pPr>
            <a:endParaRPr lang="en-US" dirty="0"/>
          </a:p>
          <a:p>
            <a:pPr lvl="1">
              <a:buFont typeface="Wingdings" panose="05000000000000000000" pitchFamily="2" charset="2"/>
              <a:buChar char="q"/>
            </a:pPr>
            <a:r>
              <a:rPr lang="en-US" dirty="0"/>
              <a:t> That older people don't make love anymore or have no sexual desires</a:t>
            </a:r>
            <a:endParaRPr lang="fr-CA" dirty="0"/>
          </a:p>
        </p:txBody>
      </p:sp>
      <p:grpSp>
        <p:nvGrpSpPr>
          <p:cNvPr id="10" name="Graphisme 4">
            <a:extLst>
              <a:ext uri="{FF2B5EF4-FFF2-40B4-BE49-F238E27FC236}">
                <a16:creationId xmlns:a16="http://schemas.microsoft.com/office/drawing/2014/main" id="{B3F06BA9-200A-4546-8C17-44B9F05FF8EF}"/>
              </a:ext>
              <a:ext uri="{C183D7F6-B498-43B3-948B-1728B52AA6E4}">
                <adec:decorative xmlns:adec="http://schemas.microsoft.com/office/drawing/2017/decorative" val="1"/>
              </a:ext>
            </a:extLst>
          </p:cNvPr>
          <p:cNvGrpSpPr/>
          <p:nvPr/>
        </p:nvGrpSpPr>
        <p:grpSpPr>
          <a:xfrm>
            <a:off x="4312592" y="4611541"/>
            <a:ext cx="975170" cy="975170"/>
            <a:chOff x="5829300" y="3162300"/>
            <a:chExt cx="532257" cy="532257"/>
          </a:xfrm>
          <a:solidFill>
            <a:schemeClr val="tx1"/>
          </a:solidFill>
        </p:grpSpPr>
        <p:sp>
          <p:nvSpPr>
            <p:cNvPr id="11" name="Freeform: Shape 10">
              <a:extLst>
                <a:ext uri="{FF2B5EF4-FFF2-40B4-BE49-F238E27FC236}">
                  <a16:creationId xmlns:a16="http://schemas.microsoft.com/office/drawing/2014/main" id="{C400A030-8E40-42C9-BA7A-C57F560E28BD}"/>
                </a:ext>
              </a:extLst>
            </p:cNvPr>
            <p:cNvSpPr/>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rtl="0"/>
              <a:endParaRPr lang="fr-CA" dirty="0"/>
            </a:p>
          </p:txBody>
        </p:sp>
        <p:sp>
          <p:nvSpPr>
            <p:cNvPr id="12" name="Freeform: Shape 11">
              <a:extLst>
                <a:ext uri="{FF2B5EF4-FFF2-40B4-BE49-F238E27FC236}">
                  <a16:creationId xmlns:a16="http://schemas.microsoft.com/office/drawing/2014/main" id="{CA1CB66D-59CC-42E6-9F71-86AA8F1A83E5}"/>
                </a:ext>
              </a:extLst>
            </p:cNvPr>
            <p:cNvSpPr/>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rtl="0"/>
              <a:endParaRPr lang="fr-CA" dirty="0"/>
            </a:p>
          </p:txBody>
        </p:sp>
        <p:sp>
          <p:nvSpPr>
            <p:cNvPr id="13" name="Freeform: Shape 12">
              <a:extLst>
                <a:ext uri="{FF2B5EF4-FFF2-40B4-BE49-F238E27FC236}">
                  <a16:creationId xmlns:a16="http://schemas.microsoft.com/office/drawing/2014/main" id="{952CF368-1DA1-4155-A52E-1D7117691AE2}"/>
                </a:ext>
              </a:extLst>
            </p:cNvPr>
            <p:cNvSpPr/>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rtl="0"/>
              <a:endParaRPr lang="fr-CA" dirty="0"/>
            </a:p>
          </p:txBody>
        </p:sp>
        <p:sp>
          <p:nvSpPr>
            <p:cNvPr id="14" name="Freeform: Shape 13">
              <a:extLst>
                <a:ext uri="{FF2B5EF4-FFF2-40B4-BE49-F238E27FC236}">
                  <a16:creationId xmlns:a16="http://schemas.microsoft.com/office/drawing/2014/main" id="{BCCA8E35-7EDC-4B54-84C6-7439052862AD}"/>
                </a:ext>
              </a:extLst>
            </p:cNvPr>
            <p:cNvSpPr/>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rtl="0"/>
              <a:endParaRPr lang="fr-CA" dirty="0"/>
            </a:p>
          </p:txBody>
        </p:sp>
        <p:sp>
          <p:nvSpPr>
            <p:cNvPr id="15" name="Freeform: Shape 14">
              <a:extLst>
                <a:ext uri="{FF2B5EF4-FFF2-40B4-BE49-F238E27FC236}">
                  <a16:creationId xmlns:a16="http://schemas.microsoft.com/office/drawing/2014/main" id="{DA6E2D90-3377-475B-908D-8DEFA47683EF}"/>
                </a:ext>
              </a:extLst>
            </p:cNvPr>
            <p:cNvSpPr/>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rtl="0"/>
              <a:endParaRPr lang="fr-CA" dirty="0"/>
            </a:p>
          </p:txBody>
        </p:sp>
        <p:sp>
          <p:nvSpPr>
            <p:cNvPr id="16" name="Freeform: Shape 15">
              <a:extLst>
                <a:ext uri="{FF2B5EF4-FFF2-40B4-BE49-F238E27FC236}">
                  <a16:creationId xmlns:a16="http://schemas.microsoft.com/office/drawing/2014/main" id="{976911BE-DDD3-49C2-8777-60297A15722D}"/>
                </a:ext>
              </a:extLst>
            </p:cNvPr>
            <p:cNvSpPr/>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rtl="0"/>
              <a:endParaRPr lang="fr-CA" dirty="0"/>
            </a:p>
          </p:txBody>
        </p:sp>
        <p:sp>
          <p:nvSpPr>
            <p:cNvPr id="17" name="Freeform: Shape 16">
              <a:extLst>
                <a:ext uri="{FF2B5EF4-FFF2-40B4-BE49-F238E27FC236}">
                  <a16:creationId xmlns:a16="http://schemas.microsoft.com/office/drawing/2014/main" id="{45515E5A-13FF-4F37-9082-C1584EE41A65}"/>
                </a:ext>
              </a:extLst>
            </p:cNvPr>
            <p:cNvSpPr/>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rtl="0"/>
              <a:endParaRPr lang="fr-CA" dirty="0"/>
            </a:p>
          </p:txBody>
        </p:sp>
        <p:sp>
          <p:nvSpPr>
            <p:cNvPr id="18" name="Freeform: Shape 17">
              <a:extLst>
                <a:ext uri="{FF2B5EF4-FFF2-40B4-BE49-F238E27FC236}">
                  <a16:creationId xmlns:a16="http://schemas.microsoft.com/office/drawing/2014/main" id="{A9C90979-3DFC-45AC-8666-5039DC14B0B5}"/>
                </a:ext>
              </a:extLst>
            </p:cNvPr>
            <p:cNvSpPr/>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rtl="0"/>
              <a:endParaRPr lang="fr-CA" dirty="0"/>
            </a:p>
          </p:txBody>
        </p:sp>
        <p:sp>
          <p:nvSpPr>
            <p:cNvPr id="19" name="Freeform: Shape 18">
              <a:extLst>
                <a:ext uri="{FF2B5EF4-FFF2-40B4-BE49-F238E27FC236}">
                  <a16:creationId xmlns:a16="http://schemas.microsoft.com/office/drawing/2014/main" id="{7569B7C0-8434-4008-B429-35208DBDC7CB}"/>
                </a:ext>
              </a:extLst>
            </p:cNvPr>
            <p:cNvSpPr/>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rtl="0"/>
              <a:endParaRPr lang="fr-CA" dirty="0"/>
            </a:p>
          </p:txBody>
        </p:sp>
        <p:sp>
          <p:nvSpPr>
            <p:cNvPr id="20" name="Freeform: Shape 19">
              <a:extLst>
                <a:ext uri="{FF2B5EF4-FFF2-40B4-BE49-F238E27FC236}">
                  <a16:creationId xmlns:a16="http://schemas.microsoft.com/office/drawing/2014/main" id="{00C7D2AA-D66F-4FD5-BB00-10B56396B8A1}"/>
                </a:ext>
              </a:extLst>
            </p:cNvPr>
            <p:cNvSpPr/>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rtl="0"/>
              <a:endParaRPr lang="fr-CA" dirty="0"/>
            </a:p>
          </p:txBody>
        </p:sp>
        <p:sp>
          <p:nvSpPr>
            <p:cNvPr id="21" name="Freeform: Shape 20">
              <a:extLst>
                <a:ext uri="{FF2B5EF4-FFF2-40B4-BE49-F238E27FC236}">
                  <a16:creationId xmlns:a16="http://schemas.microsoft.com/office/drawing/2014/main" id="{29431D87-07CF-4EBC-97C6-C6BB01161057}"/>
                </a:ext>
              </a:extLst>
            </p:cNvPr>
            <p:cNvSpPr/>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rtl="0"/>
              <a:endParaRPr lang="fr-CA" dirty="0"/>
            </a:p>
          </p:txBody>
        </p:sp>
        <p:sp>
          <p:nvSpPr>
            <p:cNvPr id="22" name="Freeform: Shape 21">
              <a:extLst>
                <a:ext uri="{FF2B5EF4-FFF2-40B4-BE49-F238E27FC236}">
                  <a16:creationId xmlns:a16="http://schemas.microsoft.com/office/drawing/2014/main" id="{A9DF15BC-97AC-4CEB-A3B4-6F400C38A32F}"/>
                </a:ext>
              </a:extLst>
            </p:cNvPr>
            <p:cNvSpPr/>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rtl="0"/>
              <a:endParaRPr lang="fr-CA" dirty="0"/>
            </a:p>
          </p:txBody>
        </p:sp>
        <p:sp>
          <p:nvSpPr>
            <p:cNvPr id="23" name="Freeform: Shape 22">
              <a:extLst>
                <a:ext uri="{FF2B5EF4-FFF2-40B4-BE49-F238E27FC236}">
                  <a16:creationId xmlns:a16="http://schemas.microsoft.com/office/drawing/2014/main" id="{9DA02847-240E-4210-ABB0-6789739465D3}"/>
                </a:ext>
              </a:extLst>
            </p:cNvPr>
            <p:cNvSpPr/>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rtl="0"/>
              <a:endParaRPr lang="fr-CA" dirty="0"/>
            </a:p>
          </p:txBody>
        </p:sp>
      </p:grpSp>
    </p:spTree>
    <p:extLst>
      <p:ext uri="{BB962C8B-B14F-4D97-AF65-F5344CB8AC3E}">
        <p14:creationId xmlns:p14="http://schemas.microsoft.com/office/powerpoint/2010/main" val="233941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8B17EDBE-4FB7-472F-B26B-EB9ECD77B7A8}"/>
              </a:ext>
            </a:extLst>
          </p:cNvPr>
          <p:cNvSpPr>
            <a:spLocks noGrp="1"/>
          </p:cNvSpPr>
          <p:nvPr>
            <p:ph type="title"/>
          </p:nvPr>
        </p:nvSpPr>
        <p:spPr>
          <a:xfrm>
            <a:off x="1223058" y="191088"/>
            <a:ext cx="9745883" cy="1124949"/>
          </a:xfrm>
        </p:spPr>
        <p:txBody>
          <a:bodyPr rtlCol="0">
            <a:normAutofit/>
          </a:bodyPr>
          <a:lstStyle/>
          <a:p>
            <a:pPr rtl="0">
              <a:lnSpc>
                <a:spcPct val="100000"/>
              </a:lnSpc>
            </a:pPr>
            <a:r>
              <a:rPr lang="en-CA" sz="4000" b="1" dirty="0"/>
              <a:t>What is sexuality?</a:t>
            </a:r>
          </a:p>
        </p:txBody>
      </p:sp>
      <p:sp>
        <p:nvSpPr>
          <p:cNvPr id="20" name="Espace réservé du numéro de diapositive 19">
            <a:extLst>
              <a:ext uri="{FF2B5EF4-FFF2-40B4-BE49-F238E27FC236}">
                <a16:creationId xmlns:a16="http://schemas.microsoft.com/office/drawing/2014/main" id="{C427CAEE-862D-4FE1-99F2-70274992024D}"/>
              </a:ext>
            </a:extLst>
          </p:cNvPr>
          <p:cNvSpPr>
            <a:spLocks noGrp="1"/>
          </p:cNvSpPr>
          <p:nvPr>
            <p:ph type="sldNum" sz="quarter" idx="12"/>
          </p:nvPr>
        </p:nvSpPr>
        <p:spPr/>
        <p:txBody>
          <a:bodyPr rtlCol="0"/>
          <a:lstStyle/>
          <a:p>
            <a:pPr rtl="0"/>
            <a:fld id="{5EA792F7-1D9E-4C7E-A103-E8EDFDC2691E}" type="slidenum">
              <a:rPr lang="fr-CA" smtClean="0"/>
              <a:pPr rtl="0"/>
              <a:t>5</a:t>
            </a:fld>
            <a:endParaRPr lang="fr-CA" dirty="0"/>
          </a:p>
        </p:txBody>
      </p:sp>
      <p:pic>
        <p:nvPicPr>
          <p:cNvPr id="6" name="Espace réservé du contenu 5" descr="Couple âgé marié assis sur les marches">
            <a:extLst>
              <a:ext uri="{FF2B5EF4-FFF2-40B4-BE49-F238E27FC236}">
                <a16:creationId xmlns:a16="http://schemas.microsoft.com/office/drawing/2014/main" id="{B5D0D5CA-4569-F2A6-7BC3-D497D48BDCBB}"/>
              </a:ext>
            </a:extLst>
          </p:cNvPr>
          <p:cNvPicPr>
            <a:picLocks noGrp="1" noChangeAspect="1"/>
          </p:cNvPicPr>
          <p:nvPr>
            <p:ph idx="4294967295"/>
          </p:nvPr>
        </p:nvPicPr>
        <p:blipFill>
          <a:blip r:embed="rId3"/>
          <a:stretch>
            <a:fillRect/>
          </a:stretch>
        </p:blipFill>
        <p:spPr>
          <a:xfrm>
            <a:off x="800026" y="1316037"/>
            <a:ext cx="2666712" cy="2092325"/>
          </a:xfrm>
        </p:spPr>
      </p:pic>
      <p:sp>
        <p:nvSpPr>
          <p:cNvPr id="23" name="ZoneTexte 22">
            <a:extLst>
              <a:ext uri="{FF2B5EF4-FFF2-40B4-BE49-F238E27FC236}">
                <a16:creationId xmlns:a16="http://schemas.microsoft.com/office/drawing/2014/main" id="{40E0C89B-E049-F94D-5FC7-D38754D063BE}"/>
              </a:ext>
            </a:extLst>
          </p:cNvPr>
          <p:cNvSpPr txBox="1"/>
          <p:nvPr/>
        </p:nvSpPr>
        <p:spPr>
          <a:xfrm>
            <a:off x="3923761" y="1574036"/>
            <a:ext cx="7772297" cy="4154984"/>
          </a:xfrm>
          <a:prstGeom prst="rect">
            <a:avLst/>
          </a:prstGeom>
          <a:noFill/>
        </p:spPr>
        <p:txBody>
          <a:bodyPr wrap="square" rtlCol="0">
            <a:spAutoFit/>
          </a:bodyPr>
          <a:lstStyle/>
          <a:p>
            <a:r>
              <a:rPr lang="en-US" sz="2400" dirty="0"/>
              <a:t>Sexuality is a fundamental need, and it includes a variety of activities: </a:t>
            </a:r>
          </a:p>
          <a:p>
            <a:endParaRPr lang="en-US" sz="2400" dirty="0"/>
          </a:p>
          <a:p>
            <a:pPr marL="342900" indent="-342900">
              <a:buFont typeface="Wingdings" panose="05000000000000000000" pitchFamily="2" charset="2"/>
              <a:buChar char="q"/>
            </a:pPr>
            <a:r>
              <a:rPr lang="en-US" sz="2400" dirty="0"/>
              <a:t>sexual stimulation or expression </a:t>
            </a:r>
          </a:p>
          <a:p>
            <a:pPr marL="342900" indent="-342900">
              <a:buFont typeface="Wingdings" panose="05000000000000000000" pitchFamily="2" charset="2"/>
              <a:buChar char="q"/>
            </a:pPr>
            <a:r>
              <a:rPr lang="en-US" sz="2400" dirty="0"/>
              <a:t>kisses, looks and touches, cuddles and hugs, caresses and massages</a:t>
            </a:r>
          </a:p>
          <a:p>
            <a:pPr marL="342900" indent="-342900">
              <a:buFont typeface="Wingdings" panose="05000000000000000000" pitchFamily="2" charset="2"/>
              <a:buChar char="q"/>
            </a:pPr>
            <a:r>
              <a:rPr lang="en-US" sz="2400" dirty="0"/>
              <a:t>thoughts and fantasies </a:t>
            </a:r>
          </a:p>
          <a:p>
            <a:pPr marL="342900" indent="-342900">
              <a:buFont typeface="Wingdings" panose="05000000000000000000" pitchFamily="2" charset="2"/>
              <a:buChar char="q"/>
            </a:pPr>
            <a:r>
              <a:rPr lang="en-US" sz="2400" dirty="0"/>
              <a:t>proximity and physical closeness</a:t>
            </a:r>
          </a:p>
          <a:p>
            <a:endParaRPr lang="en-US" sz="2400" dirty="0"/>
          </a:p>
          <a:p>
            <a:r>
              <a:rPr lang="en-US" sz="2400" dirty="0"/>
              <a:t>It can also encompass a multitude of sensual and erotic activities, without being sexual in nature.</a:t>
            </a:r>
            <a:endParaRPr lang="fr-CA" sz="2400" dirty="0"/>
          </a:p>
        </p:txBody>
      </p:sp>
      <p:pic>
        <p:nvPicPr>
          <p:cNvPr id="13" name="Image 12" descr="Vieille femme à la plage">
            <a:extLst>
              <a:ext uri="{FF2B5EF4-FFF2-40B4-BE49-F238E27FC236}">
                <a16:creationId xmlns:a16="http://schemas.microsoft.com/office/drawing/2014/main" id="{6795491A-4359-E2E6-3B47-5369F5234415}"/>
              </a:ext>
            </a:extLst>
          </p:cNvPr>
          <p:cNvPicPr>
            <a:picLocks noChangeAspect="1"/>
          </p:cNvPicPr>
          <p:nvPr/>
        </p:nvPicPr>
        <p:blipFill>
          <a:blip r:embed="rId4"/>
          <a:stretch>
            <a:fillRect/>
          </a:stretch>
        </p:blipFill>
        <p:spPr>
          <a:xfrm>
            <a:off x="1992186" y="3350623"/>
            <a:ext cx="1770241" cy="1931238"/>
          </a:xfrm>
          <a:prstGeom prst="rect">
            <a:avLst/>
          </a:prstGeom>
        </p:spPr>
      </p:pic>
      <p:pic>
        <p:nvPicPr>
          <p:cNvPr id="15" name="Image 14" descr="Un homme âgé qui regarde la caméra">
            <a:extLst>
              <a:ext uri="{FF2B5EF4-FFF2-40B4-BE49-F238E27FC236}">
                <a16:creationId xmlns:a16="http://schemas.microsoft.com/office/drawing/2014/main" id="{508ED3E5-CEF8-7BDB-67C6-81D9324014C3}"/>
              </a:ext>
            </a:extLst>
          </p:cNvPr>
          <p:cNvPicPr>
            <a:picLocks noChangeAspect="1"/>
          </p:cNvPicPr>
          <p:nvPr/>
        </p:nvPicPr>
        <p:blipFill>
          <a:blip r:embed="rId5"/>
          <a:stretch>
            <a:fillRect/>
          </a:stretch>
        </p:blipFill>
        <p:spPr>
          <a:xfrm>
            <a:off x="343003" y="2952567"/>
            <a:ext cx="1896600" cy="2092325"/>
          </a:xfrm>
          <a:prstGeom prst="rect">
            <a:avLst/>
          </a:prstGeom>
        </p:spPr>
      </p:pic>
    </p:spTree>
    <p:extLst>
      <p:ext uri="{BB962C8B-B14F-4D97-AF65-F5344CB8AC3E}">
        <p14:creationId xmlns:p14="http://schemas.microsoft.com/office/powerpoint/2010/main" val="27080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B88D61-68B3-8E4D-27CC-57AE2ABDF71D}"/>
              </a:ext>
            </a:extLst>
          </p:cNvPr>
          <p:cNvSpPr>
            <a:spLocks noGrp="1"/>
          </p:cNvSpPr>
          <p:nvPr>
            <p:ph type="title"/>
          </p:nvPr>
        </p:nvSpPr>
        <p:spPr>
          <a:xfrm>
            <a:off x="1072404" y="1071207"/>
            <a:ext cx="10461278" cy="986047"/>
          </a:xfrm>
        </p:spPr>
        <p:txBody>
          <a:bodyPr>
            <a:normAutofit fontScale="90000"/>
          </a:bodyPr>
          <a:lstStyle/>
          <a:p>
            <a:r>
              <a:rPr lang="en-CA" b="1" dirty="0"/>
              <a:t>Body changes</a:t>
            </a:r>
            <a:br>
              <a:rPr lang="fr-CA" b="1" dirty="0"/>
            </a:br>
            <a:endParaRPr lang="fr-CA" b="1" dirty="0"/>
          </a:p>
        </p:txBody>
      </p:sp>
      <p:sp>
        <p:nvSpPr>
          <p:cNvPr id="4" name="Espace réservé du texte 3">
            <a:extLst>
              <a:ext uri="{FF2B5EF4-FFF2-40B4-BE49-F238E27FC236}">
                <a16:creationId xmlns:a16="http://schemas.microsoft.com/office/drawing/2014/main" id="{D5A27F38-0559-576B-BD69-087C98DB29AA}"/>
              </a:ext>
            </a:extLst>
          </p:cNvPr>
          <p:cNvSpPr>
            <a:spLocks noGrp="1"/>
          </p:cNvSpPr>
          <p:nvPr>
            <p:ph type="body" sz="quarter" idx="14"/>
          </p:nvPr>
        </p:nvSpPr>
        <p:spPr>
          <a:xfrm>
            <a:off x="1234344" y="2054789"/>
            <a:ext cx="4654613" cy="3393802"/>
          </a:xfrm>
        </p:spPr>
        <p:txBody>
          <a:bodyPr>
            <a:normAutofit/>
          </a:bodyPr>
          <a:lstStyle/>
          <a:p>
            <a:pPr marL="0" indent="0" algn="ctr">
              <a:buNone/>
            </a:pPr>
            <a:r>
              <a:rPr lang="en-CA" sz="2600" b="1" dirty="0"/>
              <a:t>Woman</a:t>
            </a:r>
          </a:p>
          <a:p>
            <a:pPr marL="0" indent="0">
              <a:buNone/>
            </a:pPr>
            <a:endParaRPr lang="en-CA" sz="2600" dirty="0"/>
          </a:p>
          <a:p>
            <a:pPr>
              <a:buFont typeface="Wingdings" panose="05000000000000000000" pitchFamily="2" charset="2"/>
              <a:buChar char="q"/>
            </a:pPr>
            <a:r>
              <a:rPr lang="en-CA" sz="2400" dirty="0"/>
              <a:t> Loss of libido with menopause</a:t>
            </a:r>
          </a:p>
          <a:p>
            <a:pPr>
              <a:buFont typeface="Wingdings" panose="05000000000000000000" pitchFamily="2" charset="2"/>
              <a:buChar char="q"/>
            </a:pPr>
            <a:endParaRPr lang="en-CA" sz="2400" dirty="0"/>
          </a:p>
          <a:p>
            <a:pPr>
              <a:buFont typeface="Wingdings" panose="05000000000000000000" pitchFamily="2" charset="2"/>
              <a:buChar char="q"/>
            </a:pPr>
            <a:r>
              <a:rPr lang="en-CA" sz="2400" dirty="0"/>
              <a:t> Vaginal dryness</a:t>
            </a:r>
          </a:p>
          <a:p>
            <a:pPr>
              <a:buFont typeface="Wingdings" panose="05000000000000000000" pitchFamily="2" charset="2"/>
              <a:buChar char="q"/>
            </a:pPr>
            <a:endParaRPr lang="en-CA" sz="2400" dirty="0"/>
          </a:p>
          <a:p>
            <a:pPr>
              <a:buFont typeface="Wingdings" panose="05000000000000000000" pitchFamily="2" charset="2"/>
              <a:buChar char="q"/>
            </a:pPr>
            <a:r>
              <a:rPr lang="en-CA" sz="2400" dirty="0"/>
              <a:t>  Pain during intercourse</a:t>
            </a:r>
          </a:p>
          <a:p>
            <a:pPr>
              <a:buFont typeface="Wingdings" panose="05000000000000000000" pitchFamily="2" charset="2"/>
              <a:buChar char="q"/>
            </a:pPr>
            <a:endParaRPr lang="en-CA" sz="2600" dirty="0"/>
          </a:p>
          <a:p>
            <a:pPr marL="0" indent="0">
              <a:buNone/>
            </a:pPr>
            <a:endParaRPr lang="en-CA" sz="2400" dirty="0"/>
          </a:p>
          <a:p>
            <a:pPr marL="0" indent="0">
              <a:buNone/>
            </a:pPr>
            <a:endParaRPr lang="fr-CA" dirty="0"/>
          </a:p>
          <a:p>
            <a:pPr marL="0" indent="0">
              <a:buNone/>
            </a:pPr>
            <a:endParaRPr lang="fr-CA" sz="1800" dirty="0"/>
          </a:p>
          <a:p>
            <a:pPr marL="0" indent="0">
              <a:buNone/>
            </a:pPr>
            <a:endParaRPr lang="fr-CA" sz="1800" dirty="0"/>
          </a:p>
          <a:p>
            <a:pPr marL="0" indent="0">
              <a:buNone/>
            </a:pPr>
            <a:endParaRPr lang="fr-CA" dirty="0"/>
          </a:p>
        </p:txBody>
      </p:sp>
      <p:sp>
        <p:nvSpPr>
          <p:cNvPr id="9" name="Espace réservé du numéro de diapositive 8">
            <a:extLst>
              <a:ext uri="{FF2B5EF4-FFF2-40B4-BE49-F238E27FC236}">
                <a16:creationId xmlns:a16="http://schemas.microsoft.com/office/drawing/2014/main" id="{B4D71933-A66A-2E82-00F9-27AE5B6D2B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fr-CA"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3" name="Espace réservé du texte 3">
            <a:extLst>
              <a:ext uri="{FF2B5EF4-FFF2-40B4-BE49-F238E27FC236}">
                <a16:creationId xmlns:a16="http://schemas.microsoft.com/office/drawing/2014/main" id="{3B9013A9-8CF4-8F05-AD7F-5370E67194F1}"/>
              </a:ext>
            </a:extLst>
          </p:cNvPr>
          <p:cNvSpPr txBox="1">
            <a:spLocks/>
          </p:cNvSpPr>
          <p:nvPr/>
        </p:nvSpPr>
        <p:spPr>
          <a:xfrm>
            <a:off x="6303043" y="2054789"/>
            <a:ext cx="4816553" cy="38652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2400" b="1" dirty="0"/>
              <a:t>Man</a:t>
            </a:r>
          </a:p>
          <a:p>
            <a:pPr marL="0" indent="0">
              <a:buFont typeface="Arial" panose="020B0604020202020204" pitchFamily="34" charset="0"/>
              <a:buNone/>
            </a:pPr>
            <a:endParaRPr lang="en-CA" sz="2400" dirty="0"/>
          </a:p>
          <a:p>
            <a:pPr>
              <a:buFont typeface="Wingdings" panose="05000000000000000000" pitchFamily="2" charset="2"/>
              <a:buChar char="q"/>
            </a:pPr>
            <a:r>
              <a:rPr lang="en-CA" sz="2400" dirty="0"/>
              <a:t> Loss of libido with andropause</a:t>
            </a:r>
          </a:p>
          <a:p>
            <a:pPr>
              <a:buFont typeface="Wingdings" panose="05000000000000000000" pitchFamily="2" charset="2"/>
              <a:buChar char="q"/>
            </a:pPr>
            <a:endParaRPr lang="en-CA" sz="2400" dirty="0"/>
          </a:p>
          <a:p>
            <a:pPr>
              <a:buFont typeface="Wingdings" panose="05000000000000000000" pitchFamily="2" charset="2"/>
              <a:buChar char="q"/>
            </a:pPr>
            <a:r>
              <a:rPr lang="en-CA" sz="2400" dirty="0"/>
              <a:t>  Erectile difficulties</a:t>
            </a:r>
          </a:p>
          <a:p>
            <a:pPr>
              <a:buFont typeface="Wingdings" panose="05000000000000000000" pitchFamily="2" charset="2"/>
              <a:buChar char="q"/>
            </a:pPr>
            <a:endParaRPr lang="en-CA" sz="2400" dirty="0"/>
          </a:p>
          <a:p>
            <a:pPr>
              <a:buFont typeface="Wingdings" panose="05000000000000000000" pitchFamily="2" charset="2"/>
              <a:buChar char="q"/>
            </a:pPr>
            <a:r>
              <a:rPr lang="en-CA" sz="2400" dirty="0"/>
              <a:t> Irritation during intercourse</a:t>
            </a:r>
          </a:p>
          <a:p>
            <a:pPr>
              <a:buFont typeface="Wingdings" panose="05000000000000000000" pitchFamily="2" charset="2"/>
              <a:buChar char="q"/>
            </a:pPr>
            <a:endParaRPr lang="en-CA" sz="2400" dirty="0"/>
          </a:p>
          <a:p>
            <a:pPr marL="0" indent="0">
              <a:buFont typeface="Arial" panose="020B0604020202020204" pitchFamily="34" charset="0"/>
              <a:buNone/>
            </a:pPr>
            <a:endParaRPr lang="fr-CA" dirty="0"/>
          </a:p>
          <a:p>
            <a:pPr marL="0" indent="0">
              <a:buFont typeface="Arial" panose="020B0604020202020204" pitchFamily="34" charset="0"/>
              <a:buNone/>
            </a:pPr>
            <a:endParaRPr lang="fr-CA" dirty="0"/>
          </a:p>
          <a:p>
            <a:pPr marL="0" indent="0">
              <a:buFont typeface="Arial" panose="020B0604020202020204" pitchFamily="34" charset="0"/>
              <a:buNone/>
            </a:pPr>
            <a:endParaRPr lang="fr-CA" dirty="0"/>
          </a:p>
          <a:p>
            <a:pPr marL="0" indent="0">
              <a:buFont typeface="Arial" panose="020B0604020202020204" pitchFamily="34" charset="0"/>
              <a:buNone/>
            </a:pPr>
            <a:endParaRPr lang="fr-CA" dirty="0"/>
          </a:p>
          <a:p>
            <a:pPr marL="0" indent="0">
              <a:buFont typeface="Arial" panose="020B0604020202020204" pitchFamily="34" charset="0"/>
              <a:buNone/>
            </a:pPr>
            <a:endParaRPr lang="fr-CA" dirty="0"/>
          </a:p>
        </p:txBody>
      </p:sp>
    </p:spTree>
    <p:extLst>
      <p:ext uri="{BB962C8B-B14F-4D97-AF65-F5344CB8AC3E}">
        <p14:creationId xmlns:p14="http://schemas.microsoft.com/office/powerpoint/2010/main" val="547645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A9E98-07AE-C0FE-BCBE-A5A9EF8D8D5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5C57F5C-6149-E8B7-2762-088D7A43C7E7}"/>
              </a:ext>
            </a:extLst>
          </p:cNvPr>
          <p:cNvSpPr>
            <a:spLocks noGrp="1"/>
          </p:cNvSpPr>
          <p:nvPr>
            <p:ph type="title"/>
          </p:nvPr>
        </p:nvSpPr>
        <p:spPr>
          <a:xfrm>
            <a:off x="1072404" y="1071207"/>
            <a:ext cx="10461278" cy="986047"/>
          </a:xfrm>
        </p:spPr>
        <p:txBody>
          <a:bodyPr>
            <a:normAutofit/>
          </a:bodyPr>
          <a:lstStyle/>
          <a:p>
            <a:r>
              <a:rPr lang="en-CA" b="1" dirty="0"/>
              <a:t>Ways to help with those changes</a:t>
            </a:r>
          </a:p>
        </p:txBody>
      </p:sp>
      <p:sp>
        <p:nvSpPr>
          <p:cNvPr id="4" name="Espace réservé du texte 3">
            <a:extLst>
              <a:ext uri="{FF2B5EF4-FFF2-40B4-BE49-F238E27FC236}">
                <a16:creationId xmlns:a16="http://schemas.microsoft.com/office/drawing/2014/main" id="{CB46C15C-E73C-7626-A8ED-A518420266E4}"/>
              </a:ext>
            </a:extLst>
          </p:cNvPr>
          <p:cNvSpPr>
            <a:spLocks noGrp="1"/>
          </p:cNvSpPr>
          <p:nvPr>
            <p:ph type="body" sz="quarter" idx="14"/>
          </p:nvPr>
        </p:nvSpPr>
        <p:spPr>
          <a:xfrm>
            <a:off x="1072404" y="2057254"/>
            <a:ext cx="10281396" cy="3900843"/>
          </a:xfrm>
        </p:spPr>
        <p:txBody>
          <a:bodyPr>
            <a:normAutofit/>
          </a:bodyPr>
          <a:lstStyle/>
          <a:p>
            <a:pPr lvl="1">
              <a:buFont typeface="Wingdings" panose="05000000000000000000" pitchFamily="2" charset="2"/>
              <a:buChar char="q"/>
            </a:pPr>
            <a:r>
              <a:rPr lang="fr-CA" dirty="0"/>
              <a:t> Hormones</a:t>
            </a:r>
          </a:p>
          <a:p>
            <a:pPr lvl="1">
              <a:buFont typeface="Wingdings" panose="05000000000000000000" pitchFamily="2" charset="2"/>
              <a:buChar char="q"/>
            </a:pPr>
            <a:endParaRPr lang="fr-CA" dirty="0"/>
          </a:p>
          <a:p>
            <a:pPr lvl="1">
              <a:buFont typeface="Wingdings" panose="05000000000000000000" pitchFamily="2" charset="2"/>
              <a:buChar char="q"/>
            </a:pPr>
            <a:r>
              <a:rPr lang="fr-CA" dirty="0"/>
              <a:t> Natural Product</a:t>
            </a:r>
          </a:p>
          <a:p>
            <a:pPr lvl="1">
              <a:buFont typeface="Wingdings" panose="05000000000000000000" pitchFamily="2" charset="2"/>
              <a:buChar char="q"/>
            </a:pPr>
            <a:endParaRPr lang="fr-CA" dirty="0"/>
          </a:p>
          <a:p>
            <a:pPr lvl="1">
              <a:buFont typeface="Wingdings" panose="05000000000000000000" pitchFamily="2" charset="2"/>
              <a:buChar char="q"/>
            </a:pPr>
            <a:r>
              <a:rPr lang="fr-CA" dirty="0"/>
              <a:t> Lubrifiant</a:t>
            </a:r>
          </a:p>
          <a:p>
            <a:pPr marL="0" indent="0">
              <a:buNone/>
            </a:pPr>
            <a:endParaRPr lang="fr-CA" sz="2400" dirty="0"/>
          </a:p>
        </p:txBody>
      </p:sp>
      <p:sp>
        <p:nvSpPr>
          <p:cNvPr id="9" name="Espace réservé du numéro de diapositive 8">
            <a:extLst>
              <a:ext uri="{FF2B5EF4-FFF2-40B4-BE49-F238E27FC236}">
                <a16:creationId xmlns:a16="http://schemas.microsoft.com/office/drawing/2014/main" id="{75318FF0-7031-1401-00A0-B9AACFBA6E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fr-CA"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3" name="Titre 1">
            <a:extLst>
              <a:ext uri="{FF2B5EF4-FFF2-40B4-BE49-F238E27FC236}">
                <a16:creationId xmlns:a16="http://schemas.microsoft.com/office/drawing/2014/main" id="{763F77FF-1DF0-B7A8-3939-9607C17B500A}"/>
              </a:ext>
            </a:extLst>
          </p:cNvPr>
          <p:cNvSpPr txBox="1">
            <a:spLocks/>
          </p:cNvSpPr>
          <p:nvPr/>
        </p:nvSpPr>
        <p:spPr>
          <a:xfrm>
            <a:off x="1072404" y="2057254"/>
            <a:ext cx="10461278" cy="98604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CA" b="1" dirty="0"/>
          </a:p>
        </p:txBody>
      </p:sp>
    </p:spTree>
    <p:extLst>
      <p:ext uri="{BB962C8B-B14F-4D97-AF65-F5344CB8AC3E}">
        <p14:creationId xmlns:p14="http://schemas.microsoft.com/office/powerpoint/2010/main" val="4257255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B88D61-68B3-8E4D-27CC-57AE2ABDF71D}"/>
              </a:ext>
            </a:extLst>
          </p:cNvPr>
          <p:cNvSpPr>
            <a:spLocks noGrp="1"/>
          </p:cNvSpPr>
          <p:nvPr>
            <p:ph type="title"/>
          </p:nvPr>
        </p:nvSpPr>
        <p:spPr>
          <a:xfrm>
            <a:off x="1072404" y="1071207"/>
            <a:ext cx="10461278" cy="986047"/>
          </a:xfrm>
        </p:spPr>
        <p:txBody>
          <a:bodyPr>
            <a:normAutofit/>
          </a:bodyPr>
          <a:lstStyle/>
          <a:p>
            <a:r>
              <a:rPr lang="en-CA" b="1" dirty="0"/>
              <a:t>The look we have on the body</a:t>
            </a:r>
          </a:p>
        </p:txBody>
      </p:sp>
      <p:sp>
        <p:nvSpPr>
          <p:cNvPr id="4" name="Espace réservé du texte 3">
            <a:extLst>
              <a:ext uri="{FF2B5EF4-FFF2-40B4-BE49-F238E27FC236}">
                <a16:creationId xmlns:a16="http://schemas.microsoft.com/office/drawing/2014/main" id="{D5A27F38-0559-576B-BD69-087C98DB29AA}"/>
              </a:ext>
            </a:extLst>
          </p:cNvPr>
          <p:cNvSpPr>
            <a:spLocks noGrp="1"/>
          </p:cNvSpPr>
          <p:nvPr>
            <p:ph type="body" sz="quarter" idx="14"/>
          </p:nvPr>
        </p:nvSpPr>
        <p:spPr>
          <a:xfrm>
            <a:off x="1072404" y="2057254"/>
            <a:ext cx="10281396" cy="3900843"/>
          </a:xfrm>
        </p:spPr>
        <p:txBody>
          <a:bodyPr>
            <a:normAutofit/>
          </a:bodyPr>
          <a:lstStyle/>
          <a:p>
            <a:pPr marL="0" indent="0">
              <a:buNone/>
            </a:pPr>
            <a:r>
              <a:rPr lang="en-US" sz="2400" dirty="0"/>
              <a:t>What changes as we age is the way we look at an attractive body image.</a:t>
            </a:r>
          </a:p>
          <a:p>
            <a:pPr marL="0" indent="0">
              <a:buNone/>
            </a:pPr>
            <a:endParaRPr lang="en-US" sz="2400" dirty="0"/>
          </a:p>
          <a:p>
            <a:pPr marL="0" indent="0">
              <a:buNone/>
            </a:pPr>
            <a:r>
              <a:rPr lang="en-US" sz="2400" dirty="0"/>
              <a:t>We've often associated our self-confidence with our ability to attract with our bodies.  And getting older is a test of this ability, since aging is associated with the loss of youth and the death of sexual desire.</a:t>
            </a:r>
          </a:p>
          <a:p>
            <a:pPr marL="0" indent="0">
              <a:buNone/>
            </a:pPr>
            <a:endParaRPr lang="en-US" sz="2400" dirty="0"/>
          </a:p>
          <a:p>
            <a:pPr marL="0" indent="0">
              <a:buNone/>
            </a:pPr>
            <a:r>
              <a:rPr lang="en-US" sz="2400" dirty="0"/>
              <a:t>And we forget that a person's true appeal comes when we're with them and they make us want to move, talk and laugh, and when they exude energy, joie de vivre or sexual desire.</a:t>
            </a:r>
            <a:endParaRPr lang="fr-CA" sz="2400" dirty="0"/>
          </a:p>
          <a:p>
            <a:pPr marL="0" indent="0">
              <a:buNone/>
            </a:pPr>
            <a:endParaRPr lang="fr-CA" sz="2400" dirty="0"/>
          </a:p>
          <a:p>
            <a:pPr marL="0" indent="0">
              <a:buNone/>
            </a:pPr>
            <a:endParaRPr lang="fr-CA" sz="2400" dirty="0"/>
          </a:p>
        </p:txBody>
      </p:sp>
      <p:sp>
        <p:nvSpPr>
          <p:cNvPr id="9" name="Espace réservé du numéro de diapositive 8">
            <a:extLst>
              <a:ext uri="{FF2B5EF4-FFF2-40B4-BE49-F238E27FC236}">
                <a16:creationId xmlns:a16="http://schemas.microsoft.com/office/drawing/2014/main" id="{B4D71933-A66A-2E82-00F9-27AE5B6D2B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fr-CA"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1670584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B88D61-68B3-8E4D-27CC-57AE2ABDF71D}"/>
              </a:ext>
            </a:extLst>
          </p:cNvPr>
          <p:cNvSpPr>
            <a:spLocks noGrp="1"/>
          </p:cNvSpPr>
          <p:nvPr>
            <p:ph type="title"/>
          </p:nvPr>
        </p:nvSpPr>
        <p:spPr>
          <a:xfrm>
            <a:off x="1072404" y="899903"/>
            <a:ext cx="10461278" cy="986047"/>
          </a:xfrm>
        </p:spPr>
        <p:txBody>
          <a:bodyPr>
            <a:normAutofit/>
          </a:bodyPr>
          <a:lstStyle/>
          <a:p>
            <a:r>
              <a:rPr lang="en-CA" b="1" dirty="0"/>
              <a:t>Transforming that look on the aging body</a:t>
            </a:r>
          </a:p>
        </p:txBody>
      </p:sp>
      <p:sp>
        <p:nvSpPr>
          <p:cNvPr id="4" name="Espace réservé du texte 3">
            <a:extLst>
              <a:ext uri="{FF2B5EF4-FFF2-40B4-BE49-F238E27FC236}">
                <a16:creationId xmlns:a16="http://schemas.microsoft.com/office/drawing/2014/main" id="{D5A27F38-0559-576B-BD69-087C98DB29AA}"/>
              </a:ext>
            </a:extLst>
          </p:cNvPr>
          <p:cNvSpPr>
            <a:spLocks noGrp="1"/>
          </p:cNvSpPr>
          <p:nvPr>
            <p:ph type="body" sz="quarter" idx="14"/>
          </p:nvPr>
        </p:nvSpPr>
        <p:spPr>
          <a:xfrm>
            <a:off x="1072404" y="1752600"/>
            <a:ext cx="10047192" cy="4470400"/>
          </a:xfrm>
        </p:spPr>
        <p:txBody>
          <a:bodyPr>
            <a:noAutofit/>
          </a:bodyPr>
          <a:lstStyle/>
          <a:p>
            <a:pPr marL="0" indent="0">
              <a:buNone/>
            </a:pPr>
            <a:r>
              <a:rPr lang="en-US" sz="2400" dirty="0"/>
              <a:t>To transform this look, we need to take a step towards acknowledging our value as a person by :</a:t>
            </a:r>
          </a:p>
          <a:p>
            <a:pPr marL="0" indent="0">
              <a:buNone/>
            </a:pPr>
            <a:endParaRPr lang="en-US" sz="2400" dirty="0"/>
          </a:p>
          <a:p>
            <a:pPr>
              <a:buFont typeface="Wingdings" panose="05000000000000000000" pitchFamily="2" charset="2"/>
              <a:buChar char="q"/>
            </a:pPr>
            <a:r>
              <a:rPr lang="en-US" sz="2400" dirty="0"/>
              <a:t> Acknowledging the experience of aging </a:t>
            </a:r>
          </a:p>
          <a:p>
            <a:pPr>
              <a:buFont typeface="Wingdings" panose="05000000000000000000" pitchFamily="2" charset="2"/>
              <a:buChar char="q"/>
            </a:pPr>
            <a:r>
              <a:rPr lang="en-US" sz="2400" dirty="0"/>
              <a:t> Looking at who we are as a person by recognizing ourselves as bearers of something unique, good and valuable </a:t>
            </a:r>
          </a:p>
          <a:p>
            <a:pPr>
              <a:buFont typeface="Wingdings" panose="05000000000000000000" pitchFamily="2" charset="2"/>
              <a:buChar char="q"/>
            </a:pPr>
            <a:r>
              <a:rPr lang="en-US" sz="2400" dirty="0"/>
              <a:t>Stepping out of the external gaze and expectations </a:t>
            </a:r>
          </a:p>
          <a:p>
            <a:pPr>
              <a:buFont typeface="Wingdings" panose="05000000000000000000" pitchFamily="2" charset="2"/>
              <a:buChar char="q"/>
            </a:pPr>
            <a:r>
              <a:rPr lang="en-US" sz="2400" dirty="0"/>
              <a:t> Recognizing our own needs and desires</a:t>
            </a:r>
          </a:p>
          <a:p>
            <a:pPr>
              <a:buFont typeface="Wingdings" panose="05000000000000000000" pitchFamily="2" charset="2"/>
              <a:buChar char="q"/>
            </a:pPr>
            <a:r>
              <a:rPr lang="en-US" sz="2400" dirty="0"/>
              <a:t> Accepting this new reality to feel free to be who we are</a:t>
            </a:r>
            <a:endParaRPr lang="fr-CA" sz="2400" dirty="0"/>
          </a:p>
          <a:p>
            <a:pPr marL="0" indent="0">
              <a:buNone/>
            </a:pPr>
            <a:endParaRPr lang="fr-CA" sz="2400" dirty="0"/>
          </a:p>
        </p:txBody>
      </p:sp>
      <p:sp>
        <p:nvSpPr>
          <p:cNvPr id="9" name="Espace réservé du numéro de diapositive 8">
            <a:extLst>
              <a:ext uri="{FF2B5EF4-FFF2-40B4-BE49-F238E27FC236}">
                <a16:creationId xmlns:a16="http://schemas.microsoft.com/office/drawing/2014/main" id="{B4D71933-A66A-2E82-00F9-27AE5B6D2B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fr-CA"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CA"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3198514277"/>
      </p:ext>
    </p:extLst>
  </p:cSld>
  <p:clrMapOvr>
    <a:masterClrMapping/>
  </p:clrMapOvr>
</p:sld>
</file>

<file path=ppt/theme/theme1.xml><?xml version="1.0" encoding="utf-8"?>
<a:theme xmlns:a="http://schemas.openxmlformats.org/drawingml/2006/main" name="1_FunkyShapesVTI">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Custom 7">
      <a:majorFont>
        <a:latin typeface="Source Sans Pro "/>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5195.tgt.Office_50301498_TF56398539_Win32_OJ112196124" id="{FBF8E784-A7BC-472E-A167-AD9E50A55EBD}" vid="{8033170E-7C7D-43DD-A37F-35D67C5D02D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1B84667AC48C04486834B284D2DFC14" ma:contentTypeVersion="15" ma:contentTypeDescription="Crée un document." ma:contentTypeScope="" ma:versionID="9faed0311b8587170fd73e9c45378811">
  <xsd:schema xmlns:xsd="http://www.w3.org/2001/XMLSchema" xmlns:xs="http://www.w3.org/2001/XMLSchema" xmlns:p="http://schemas.microsoft.com/office/2006/metadata/properties" xmlns:ns2="016a3a7e-668d-4d38-93d5-0959be4a9b0a" xmlns:ns3="54d01fd4-9416-407f-a393-dd7baf16e475" targetNamespace="http://schemas.microsoft.com/office/2006/metadata/properties" ma:root="true" ma:fieldsID="65a926475cf8b63b9f8dea2fa2898cf8" ns2:_="" ns3:_="">
    <xsd:import namespace="016a3a7e-668d-4d38-93d5-0959be4a9b0a"/>
    <xsd:import namespace="54d01fd4-9416-407f-a393-dd7baf16e47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6a3a7e-668d-4d38-93d5-0959be4a9b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alises d’images" ma:readOnly="false" ma:fieldId="{5cf76f15-5ced-4ddc-b409-7134ff3c332f}" ma:taxonomyMulti="true" ma:sspId="befc2dd3-b1c6-4e3a-bee9-7fd1957b7883"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d01fd4-9416-407f-a393-dd7baf16e47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5c91d84-01cc-47be-9ee5-49caa749fb04}" ma:internalName="TaxCatchAll" ma:showField="CatchAllData" ma:web="54d01fd4-9416-407f-a393-dd7baf16e47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16a3a7e-668d-4d38-93d5-0959be4a9b0a">
      <Terms xmlns="http://schemas.microsoft.com/office/infopath/2007/PartnerControls"/>
    </lcf76f155ced4ddcb4097134ff3c332f>
    <TaxCatchAll xmlns="54d01fd4-9416-407f-a393-dd7baf16e475" xsi:nil="true"/>
  </documentManagement>
</p:properties>
</file>

<file path=customXml/itemProps1.xml><?xml version="1.0" encoding="utf-8"?>
<ds:datastoreItem xmlns:ds="http://schemas.openxmlformats.org/officeDocument/2006/customXml" ds:itemID="{8BAAD304-2F93-484D-AB63-54EA4F7407AA}">
  <ds:schemaRefs>
    <ds:schemaRef ds:uri="http://schemas.microsoft.com/sharepoint/v3/contenttype/forms"/>
  </ds:schemaRefs>
</ds:datastoreItem>
</file>

<file path=customXml/itemProps2.xml><?xml version="1.0" encoding="utf-8"?>
<ds:datastoreItem xmlns:ds="http://schemas.openxmlformats.org/officeDocument/2006/customXml" ds:itemID="{2781C328-D969-4595-8845-FC280D2FD723}"/>
</file>

<file path=customXml/itemProps3.xml><?xml version="1.0" encoding="utf-8"?>
<ds:datastoreItem xmlns:ds="http://schemas.openxmlformats.org/officeDocument/2006/customXml" ds:itemID="{D69C5E83-33D9-4150-939F-50A6208AC3A6}">
  <ds:schemaRefs>
    <ds:schemaRef ds:uri="71af3243-3dd4-4a8d-8c0d-dd76da1f02a5"/>
    <ds:schemaRef ds:uri="http://purl.org/dc/dcmitype/"/>
    <ds:schemaRef ds:uri="http://purl.org/dc/elements/1.1/"/>
    <ds:schemaRef ds:uri="16c05727-aa75-4e4a-9b5f-8a80a1165891"/>
    <ds:schemaRef ds:uri="http://schemas.microsoft.com/office/2006/metadata/properties"/>
    <ds:schemaRef ds:uri="http://purl.org/dc/terms/"/>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schemas.microsoft.com/sharepoint/v3"/>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Conception aux formes funky</Template>
  <TotalTime>2240</TotalTime>
  <Words>1494</Words>
  <Application>Microsoft Office PowerPoint</Application>
  <PresentationFormat>Grand écran</PresentationFormat>
  <Paragraphs>227</Paragraphs>
  <Slides>19</Slides>
  <Notes>19</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19</vt:i4>
      </vt:variant>
    </vt:vector>
  </HeadingPairs>
  <TitlesOfParts>
    <vt:vector size="29" baseType="lpstr">
      <vt:lpstr>Aptos</vt:lpstr>
      <vt:lpstr>Arial</vt:lpstr>
      <vt:lpstr>Calibri</vt:lpstr>
      <vt:lpstr>Informal Roman</vt:lpstr>
      <vt:lpstr>ProximaNova-Regular</vt:lpstr>
      <vt:lpstr>Source Sans Pro</vt:lpstr>
      <vt:lpstr>Source Sans Pro </vt:lpstr>
      <vt:lpstr>Source Sans Pro  (corps)</vt:lpstr>
      <vt:lpstr>Wingdings</vt:lpstr>
      <vt:lpstr>1_FunkyShapesVTI</vt:lpstr>
      <vt:lpstr>Sexuality does not retire!</vt:lpstr>
      <vt:lpstr>Introduction</vt:lpstr>
      <vt:lpstr>Objectives</vt:lpstr>
      <vt:lpstr>Beliefs around the seniors’ sexuality</vt:lpstr>
      <vt:lpstr>What is sexuality?</vt:lpstr>
      <vt:lpstr>Body changes </vt:lpstr>
      <vt:lpstr>Ways to help with those changes</vt:lpstr>
      <vt:lpstr>The look we have on the body</vt:lpstr>
      <vt:lpstr>Transforming that look on the aging body</vt:lpstr>
      <vt:lpstr>Acceptance</vt:lpstr>
      <vt:lpstr>Other ways to keep the feeling of being attractive</vt:lpstr>
      <vt:lpstr>Communication andSexuality</vt:lpstr>
      <vt:lpstr>Communication and Sexuality</vt:lpstr>
      <vt:lpstr>Five languages of love by Gary Chapman</vt:lpstr>
      <vt:lpstr>Conclusion</vt:lpstr>
      <vt:lpstr>QUESTIONS</vt:lpstr>
      <vt:lpstr>Références</vt:lpstr>
      <vt:lpstr>References – Website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charge mentale</dc:title>
  <dc:creator>Lorraine Séguin</dc:creator>
  <cp:lastModifiedBy>Lorraine Séguin</cp:lastModifiedBy>
  <cp:revision>13</cp:revision>
  <cp:lastPrinted>2023-09-20T15:24:35Z</cp:lastPrinted>
  <dcterms:created xsi:type="dcterms:W3CDTF">2023-08-29T13:00:05Z</dcterms:created>
  <dcterms:modified xsi:type="dcterms:W3CDTF">2024-10-14T21:27:24Z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